
<file path=[Content_Types].xml><?xml version="1.0" encoding="utf-8"?>
<Types xmlns="http://schemas.openxmlformats.org/package/2006/content-types">
  <Default Extension="jpeg" ContentType="image/jpeg"/>
  <Default Extension="png" ContentType="image/png"/>
  <Default Extension="gif" ContentType="image/gif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diagrams/colors1.xml" ContentType="application/vnd.openxmlformats-officedocument.drawingml.diagramColors+xml"/>
  <Override PartName="/ppt/diagrams/colors2.xml" ContentType="application/vnd.openxmlformats-officedocument.drawingml.diagramColors+xml"/>
  <Override PartName="/ppt/diagrams/colors3.xml" ContentType="application/vnd.openxmlformats-officedocument.drawingml.diagramColors+xml"/>
  <Override PartName="/ppt/diagrams/colors4.xml" ContentType="application/vnd.openxmlformats-officedocument.drawingml.diagramColors+xml"/>
  <Override PartName="/ppt/diagrams/colors5.xml" ContentType="application/vnd.openxmlformats-officedocument.drawingml.diagramColors+xml"/>
  <Override PartName="/ppt/diagrams/colors6.xml" ContentType="application/vnd.openxmlformats-officedocument.drawingml.diagramColors+xml"/>
  <Override PartName="/ppt/diagrams/data1.xml" ContentType="application/vnd.openxmlformats-officedocument.drawingml.diagramData+xml"/>
  <Override PartName="/ppt/diagrams/data2.xml" ContentType="application/vnd.openxmlformats-officedocument.drawingml.diagramData+xml"/>
  <Override PartName="/ppt/diagrams/data3.xml" ContentType="application/vnd.openxmlformats-officedocument.drawingml.diagramData+xml"/>
  <Override PartName="/ppt/diagrams/data4.xml" ContentType="application/vnd.openxmlformats-officedocument.drawingml.diagramData+xml"/>
  <Override PartName="/ppt/diagrams/data5.xml" ContentType="application/vnd.openxmlformats-officedocument.drawingml.diagramData+xml"/>
  <Override PartName="/ppt/diagrams/data6.xml" ContentType="application/vnd.openxmlformats-officedocument.drawingml.diagramData+xml"/>
  <Override PartName="/ppt/diagrams/drawing1.xml" ContentType="application/vnd.ms-office.drawingml.diagramDrawing+xml"/>
  <Override PartName="/ppt/diagrams/drawing2.xml" ContentType="application/vnd.ms-office.drawingml.diagramDrawing+xml"/>
  <Override PartName="/ppt/diagrams/drawing3.xml" ContentType="application/vnd.ms-office.drawingml.diagramDrawing+xml"/>
  <Override PartName="/ppt/diagrams/drawing4.xml" ContentType="application/vnd.ms-office.drawingml.diagramDrawing+xml"/>
  <Override PartName="/ppt/diagrams/drawing5.xml" ContentType="application/vnd.ms-office.drawingml.diagramDrawing+xml"/>
  <Override PartName="/ppt/diagrams/drawing6.xml" ContentType="application/vnd.ms-office.drawingml.diagramDrawing+xml"/>
  <Override PartName="/ppt/diagrams/layout1.xml" ContentType="application/vnd.openxmlformats-officedocument.drawingml.diagramLayout+xml"/>
  <Override PartName="/ppt/diagrams/layout2.xml" ContentType="application/vnd.openxmlformats-officedocument.drawingml.diagramLayout+xml"/>
  <Override PartName="/ppt/diagrams/layout3.xml" ContentType="application/vnd.openxmlformats-officedocument.drawingml.diagramLayout+xml"/>
  <Override PartName="/ppt/diagrams/layout4.xml" ContentType="application/vnd.openxmlformats-officedocument.drawingml.diagramLayout+xml"/>
  <Override PartName="/ppt/diagrams/layout5.xml" ContentType="application/vnd.openxmlformats-officedocument.drawingml.diagramLayout+xml"/>
  <Override PartName="/ppt/diagrams/layout6.xml" ContentType="application/vnd.openxmlformats-officedocument.drawingml.diagramLayout+xml"/>
  <Override PartName="/ppt/diagrams/quickStyle1.xml" ContentType="application/vnd.openxmlformats-officedocument.drawingml.diagramStyle+xml"/>
  <Override PartName="/ppt/diagrams/quickStyle2.xml" ContentType="application/vnd.openxmlformats-officedocument.drawingml.diagramStyle+xml"/>
  <Override PartName="/ppt/diagrams/quickStyle3.xml" ContentType="application/vnd.openxmlformats-officedocument.drawingml.diagramStyle+xml"/>
  <Override PartName="/ppt/diagrams/quickStyle4.xml" ContentType="application/vnd.openxmlformats-officedocument.drawingml.diagramStyle+xml"/>
  <Override PartName="/ppt/diagrams/quickStyle5.xml" ContentType="application/vnd.openxmlformats-officedocument.drawingml.diagramStyle+xml"/>
  <Override PartName="/ppt/diagrams/quickStyle6.xml" ContentType="application/vnd.openxmlformats-officedocument.drawingml.diagramStyl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63" r:id="rId3"/>
    <p:sldId id="282" r:id="rId4"/>
    <p:sldId id="264" r:id="rId5"/>
    <p:sldId id="265" r:id="rId6"/>
    <p:sldId id="285" r:id="rId7"/>
    <p:sldId id="266" r:id="rId8"/>
    <p:sldId id="267" r:id="rId9"/>
    <p:sldId id="268" r:id="rId10"/>
    <p:sldId id="262" r:id="rId11"/>
    <p:sldId id="256" r:id="rId12"/>
    <p:sldId id="283" r:id="rId13"/>
    <p:sldId id="257" r:id="rId14"/>
    <p:sldId id="258" r:id="rId15"/>
    <p:sldId id="270" r:id="rId16"/>
    <p:sldId id="271" r:id="rId17"/>
    <p:sldId id="259" r:id="rId18"/>
    <p:sldId id="260" r:id="rId19"/>
    <p:sldId id="261" r:id="rId20"/>
    <p:sldId id="281" r:id="rId21"/>
    <p:sldId id="284" r:id="rId22"/>
    <p:sldId id="269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CC"/>
    <a:srgbClr val="CFADAA"/>
    <a:srgbClr val="B4436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5" Type="http://schemas.openxmlformats.org/officeDocument/2006/relationships/tableStyles" Target="tableStyles.xml"/><Relationship Id="rId34" Type="http://schemas.openxmlformats.org/officeDocument/2006/relationships/viewProps" Target="viewProps.xml"/><Relationship Id="rId33" Type="http://schemas.openxmlformats.org/officeDocument/2006/relationships/presProps" Target="presProps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D974FF9-DCEC-42C6-A21F-429DBB3E663C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915E897F-5158-40B2-B0BE-1190747589ED}">
      <dgm:prSet phldrT="[文本]"/>
      <dgm:spPr/>
      <dgm:t>
        <a:bodyPr/>
        <a:lstStyle/>
        <a:p>
          <a:r>
            <a:rPr lang="zh-CN" altLang="en-US" dirty="0" smtClean="0"/>
            <a:t>洗牌、发牌</a:t>
          </a:r>
          <a:endParaRPr lang="zh-CN" altLang="en-US" dirty="0"/>
        </a:p>
      </dgm:t>
    </dgm:pt>
    <dgm:pt modelId="{153F5FB8-9293-4061-92E7-13025081802A}" cxnId="{8C524F16-63B2-4D1D-8F0D-68B7139EDEF0}" type="parTrans">
      <dgm:prSet/>
      <dgm:spPr/>
      <dgm:t>
        <a:bodyPr/>
        <a:lstStyle/>
        <a:p>
          <a:endParaRPr lang="zh-CN" altLang="en-US"/>
        </a:p>
      </dgm:t>
    </dgm:pt>
    <dgm:pt modelId="{6DA147E5-BB8B-4F1F-9B6E-044FE25AE5E0}" cxnId="{8C524F16-63B2-4D1D-8F0D-68B7139EDEF0}" type="sibTrans">
      <dgm:prSet/>
      <dgm:spPr/>
      <dgm:t>
        <a:bodyPr/>
        <a:lstStyle/>
        <a:p>
          <a:endParaRPr lang="zh-CN" altLang="en-US"/>
        </a:p>
      </dgm:t>
    </dgm:pt>
    <dgm:pt modelId="{6468DB9D-3F08-4DA6-9B76-E14C53DD94AE}">
      <dgm:prSet phldrT="[文本]"/>
      <dgm:spPr/>
      <dgm:t>
        <a:bodyPr/>
        <a:lstStyle/>
        <a:p>
          <a:r>
            <a:rPr lang="zh-CN" altLang="en-US" dirty="0" smtClean="0"/>
            <a:t>叫地主</a:t>
          </a:r>
          <a:endParaRPr lang="zh-CN" altLang="en-US" dirty="0"/>
        </a:p>
      </dgm:t>
    </dgm:pt>
    <dgm:pt modelId="{DC4424B4-106F-41C8-A633-0D4342CEF16E}" cxnId="{8A759258-6C06-4ACB-B962-9345E0530AA9}" type="parTrans">
      <dgm:prSet/>
      <dgm:spPr/>
      <dgm:t>
        <a:bodyPr/>
        <a:lstStyle/>
        <a:p>
          <a:endParaRPr lang="zh-CN" altLang="en-US"/>
        </a:p>
      </dgm:t>
    </dgm:pt>
    <dgm:pt modelId="{B1B27884-B31D-4879-84A7-C3E760E4D41B}" cxnId="{8A759258-6C06-4ACB-B962-9345E0530AA9}" type="sibTrans">
      <dgm:prSet/>
      <dgm:spPr/>
      <dgm:t>
        <a:bodyPr/>
        <a:lstStyle/>
        <a:p>
          <a:endParaRPr lang="zh-CN" altLang="en-US"/>
        </a:p>
      </dgm:t>
    </dgm:pt>
    <dgm:pt modelId="{1A551229-60B9-41A4-A0AA-11BB75856579}">
      <dgm:prSet phldrT="[文本]"/>
      <dgm:spPr/>
      <dgm:t>
        <a:bodyPr/>
        <a:lstStyle/>
        <a:p>
          <a:r>
            <a:rPr lang="zh-CN" altLang="en-US" dirty="0" smtClean="0"/>
            <a:t>抢地主</a:t>
          </a:r>
          <a:endParaRPr lang="zh-CN" altLang="en-US" dirty="0"/>
        </a:p>
      </dgm:t>
    </dgm:pt>
    <dgm:pt modelId="{1960731C-8D1A-4797-A097-AFCA72875563}" cxnId="{A955086C-9188-43C2-9537-5084C101C88E}" type="parTrans">
      <dgm:prSet/>
      <dgm:spPr/>
      <dgm:t>
        <a:bodyPr/>
        <a:lstStyle/>
        <a:p>
          <a:endParaRPr lang="zh-CN" altLang="en-US"/>
        </a:p>
      </dgm:t>
    </dgm:pt>
    <dgm:pt modelId="{A069F125-0F71-462D-B093-35DFFD100586}" cxnId="{A955086C-9188-43C2-9537-5084C101C88E}" type="sibTrans">
      <dgm:prSet/>
      <dgm:spPr/>
      <dgm:t>
        <a:bodyPr/>
        <a:lstStyle/>
        <a:p>
          <a:endParaRPr lang="zh-CN" altLang="en-US"/>
        </a:p>
      </dgm:t>
    </dgm:pt>
    <dgm:pt modelId="{42D08E59-E3BA-486C-BF58-0759E02B2A82}">
      <dgm:prSet/>
      <dgm:spPr/>
      <dgm:t>
        <a:bodyPr/>
        <a:lstStyle/>
        <a:p>
          <a:r>
            <a:rPr lang="zh-CN" altLang="en-US" dirty="0" smtClean="0"/>
            <a:t>出牌</a:t>
          </a:r>
          <a:endParaRPr lang="zh-CN" altLang="en-US" dirty="0"/>
        </a:p>
      </dgm:t>
    </dgm:pt>
    <dgm:pt modelId="{ECC0C1A2-4BB8-4816-A7F4-8F0DE6EB1487}" cxnId="{1205F979-527F-4C9C-8423-19A482FE993D}" type="parTrans">
      <dgm:prSet/>
      <dgm:spPr/>
      <dgm:t>
        <a:bodyPr/>
        <a:lstStyle/>
        <a:p>
          <a:endParaRPr lang="zh-CN" altLang="en-US"/>
        </a:p>
      </dgm:t>
    </dgm:pt>
    <dgm:pt modelId="{55405DFE-B30A-41D5-ABAF-50D9136FFEBD}" cxnId="{1205F979-527F-4C9C-8423-19A482FE993D}" type="sibTrans">
      <dgm:prSet/>
      <dgm:spPr/>
      <dgm:t>
        <a:bodyPr/>
        <a:lstStyle/>
        <a:p>
          <a:endParaRPr lang="zh-CN" altLang="en-US"/>
        </a:p>
      </dgm:t>
    </dgm:pt>
    <dgm:pt modelId="{2240B9C2-D05F-4DC8-92A7-5CAB17F892F0}">
      <dgm:prSet/>
      <dgm:spPr/>
      <dgm:t>
        <a:bodyPr/>
        <a:lstStyle/>
        <a:p>
          <a:r>
            <a:rPr lang="zh-CN" altLang="en-US" dirty="0" smtClean="0"/>
            <a:t>判断胜负</a:t>
          </a:r>
          <a:endParaRPr lang="zh-CN" altLang="en-US" dirty="0"/>
        </a:p>
      </dgm:t>
    </dgm:pt>
    <dgm:pt modelId="{BD2D610B-38EB-4E39-84AF-952AE3A91090}" cxnId="{E81FECA0-C1EB-4BED-8BFE-97C59CF05B4C}" type="parTrans">
      <dgm:prSet/>
      <dgm:spPr/>
      <dgm:t>
        <a:bodyPr/>
        <a:lstStyle/>
        <a:p>
          <a:endParaRPr lang="zh-CN" altLang="en-US"/>
        </a:p>
      </dgm:t>
    </dgm:pt>
    <dgm:pt modelId="{293D5448-4CE4-4AB4-82E9-99709CCC03E3}" cxnId="{E81FECA0-C1EB-4BED-8BFE-97C59CF05B4C}" type="sibTrans">
      <dgm:prSet/>
      <dgm:spPr/>
      <dgm:t>
        <a:bodyPr/>
        <a:lstStyle/>
        <a:p>
          <a:endParaRPr lang="zh-CN" altLang="en-US"/>
        </a:p>
      </dgm:t>
    </dgm:pt>
    <dgm:pt modelId="{1F7C2D26-22A9-4CED-BB09-8968A5305018}" type="pres">
      <dgm:prSet presAssocID="{2D974FF9-DCEC-42C6-A21F-429DBB3E663C}" presName="linearFlow" presStyleCnt="0">
        <dgm:presLayoutVars>
          <dgm:resizeHandles val="exact"/>
        </dgm:presLayoutVars>
      </dgm:prSet>
      <dgm:spPr/>
    </dgm:pt>
    <dgm:pt modelId="{F826BB13-74C6-4F10-BBB3-1C0887A5F35A}" type="pres">
      <dgm:prSet presAssocID="{915E897F-5158-40B2-B0BE-1190747589ED}" presName="node" presStyleLbl="node1" presStyleIdx="0" presStyleCnt="5" custScaleX="117899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BBF6529-179C-4DC0-8AB6-2A7AA2EC75C9}" type="pres">
      <dgm:prSet presAssocID="{6DA147E5-BB8B-4F1F-9B6E-044FE25AE5E0}" presName="sibTrans" presStyleLbl="sibTrans2D1" presStyleIdx="0" presStyleCnt="4" custScaleX="117899"/>
      <dgm:spPr/>
      <dgm:t>
        <a:bodyPr/>
        <a:lstStyle/>
        <a:p>
          <a:endParaRPr lang="zh-CN" altLang="en-US"/>
        </a:p>
      </dgm:t>
    </dgm:pt>
    <dgm:pt modelId="{981EAB95-4DE0-4993-A24F-F76C0D8ED9EA}" type="pres">
      <dgm:prSet presAssocID="{6DA147E5-BB8B-4F1F-9B6E-044FE25AE5E0}" presName="connectorText" presStyleLbl="sibTrans2D1" presStyleIdx="0" presStyleCnt="4"/>
      <dgm:spPr/>
      <dgm:t>
        <a:bodyPr/>
        <a:lstStyle/>
        <a:p>
          <a:endParaRPr lang="zh-CN" altLang="en-US"/>
        </a:p>
      </dgm:t>
    </dgm:pt>
    <dgm:pt modelId="{67878F57-2824-4CD8-96BE-4DD754E22817}" type="pres">
      <dgm:prSet presAssocID="{6468DB9D-3F08-4DA6-9B76-E14C53DD94AE}" presName="node" presStyleLbl="node1" presStyleIdx="1" presStyleCnt="5" custScaleX="117899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E2681C5-2942-4EAD-BE11-24310C65DD76}" type="pres">
      <dgm:prSet presAssocID="{B1B27884-B31D-4879-84A7-C3E760E4D41B}" presName="sibTrans" presStyleLbl="sibTrans2D1" presStyleIdx="1" presStyleCnt="4" custScaleX="117899"/>
      <dgm:spPr/>
      <dgm:t>
        <a:bodyPr/>
        <a:lstStyle/>
        <a:p>
          <a:endParaRPr lang="zh-CN" altLang="en-US"/>
        </a:p>
      </dgm:t>
    </dgm:pt>
    <dgm:pt modelId="{F393BCD1-A603-49E3-80A7-C76AAB8447EA}" type="pres">
      <dgm:prSet presAssocID="{B1B27884-B31D-4879-84A7-C3E760E4D41B}" presName="connectorText" presStyleLbl="sibTrans2D1" presStyleIdx="1" presStyleCnt="4"/>
      <dgm:spPr/>
      <dgm:t>
        <a:bodyPr/>
        <a:lstStyle/>
        <a:p>
          <a:endParaRPr lang="zh-CN" altLang="en-US"/>
        </a:p>
      </dgm:t>
    </dgm:pt>
    <dgm:pt modelId="{86FDFCE7-E4AB-40CA-A80D-90E62FBCB930}" type="pres">
      <dgm:prSet presAssocID="{1A551229-60B9-41A4-A0AA-11BB75856579}" presName="node" presStyleLbl="node1" presStyleIdx="2" presStyleCnt="5" custScaleX="117899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C63FBC3-F005-4836-BE9B-24FFA5F918A4}" type="pres">
      <dgm:prSet presAssocID="{A069F125-0F71-462D-B093-35DFFD100586}" presName="sibTrans" presStyleLbl="sibTrans2D1" presStyleIdx="2" presStyleCnt="4"/>
      <dgm:spPr/>
      <dgm:t>
        <a:bodyPr/>
        <a:lstStyle/>
        <a:p>
          <a:endParaRPr lang="zh-CN" altLang="en-US"/>
        </a:p>
      </dgm:t>
    </dgm:pt>
    <dgm:pt modelId="{441363C5-4D9B-4920-8D72-C0051718F1B8}" type="pres">
      <dgm:prSet presAssocID="{A069F125-0F71-462D-B093-35DFFD100586}" presName="connectorText" presStyleLbl="sibTrans2D1" presStyleIdx="2" presStyleCnt="4"/>
      <dgm:spPr/>
      <dgm:t>
        <a:bodyPr/>
        <a:lstStyle/>
        <a:p>
          <a:endParaRPr lang="zh-CN" altLang="en-US"/>
        </a:p>
      </dgm:t>
    </dgm:pt>
    <dgm:pt modelId="{A1E137AF-A63A-4CA0-8351-2897ADB70AFC}" type="pres">
      <dgm:prSet presAssocID="{42D08E59-E3BA-486C-BF58-0759E02B2A82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98D4059-8BD2-4DA5-9C15-C75A74A81706}" type="pres">
      <dgm:prSet presAssocID="{55405DFE-B30A-41D5-ABAF-50D9136FFEBD}" presName="sibTrans" presStyleLbl="sibTrans2D1" presStyleIdx="3" presStyleCnt="4"/>
      <dgm:spPr/>
      <dgm:t>
        <a:bodyPr/>
        <a:lstStyle/>
        <a:p>
          <a:endParaRPr lang="zh-CN" altLang="en-US"/>
        </a:p>
      </dgm:t>
    </dgm:pt>
    <dgm:pt modelId="{905DCE64-C0FA-425E-90B6-2C42A3A00BE5}" type="pres">
      <dgm:prSet presAssocID="{55405DFE-B30A-41D5-ABAF-50D9136FFEBD}" presName="connectorText" presStyleLbl="sibTrans2D1" presStyleIdx="3" presStyleCnt="4"/>
      <dgm:spPr/>
      <dgm:t>
        <a:bodyPr/>
        <a:lstStyle/>
        <a:p>
          <a:endParaRPr lang="zh-CN" altLang="en-US"/>
        </a:p>
      </dgm:t>
    </dgm:pt>
    <dgm:pt modelId="{7235863D-F7A2-4119-AE2F-BEBC3F845EDC}" type="pres">
      <dgm:prSet presAssocID="{2240B9C2-D05F-4DC8-92A7-5CAB17F892F0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CA7BEB7F-779D-4A2B-A966-675A141DF696}" type="presOf" srcId="{2240B9C2-D05F-4DC8-92A7-5CAB17F892F0}" destId="{7235863D-F7A2-4119-AE2F-BEBC3F845EDC}" srcOrd="0" destOrd="0" presId="urn:microsoft.com/office/officeart/2005/8/layout/process2"/>
    <dgm:cxn modelId="{A955086C-9188-43C2-9537-5084C101C88E}" srcId="{2D974FF9-DCEC-42C6-A21F-429DBB3E663C}" destId="{1A551229-60B9-41A4-A0AA-11BB75856579}" srcOrd="2" destOrd="0" parTransId="{1960731C-8D1A-4797-A097-AFCA72875563}" sibTransId="{A069F125-0F71-462D-B093-35DFFD100586}"/>
    <dgm:cxn modelId="{A037A632-5D63-4CE7-B457-63E08F8660CF}" type="presOf" srcId="{6DA147E5-BB8B-4F1F-9B6E-044FE25AE5E0}" destId="{7BBF6529-179C-4DC0-8AB6-2A7AA2EC75C9}" srcOrd="0" destOrd="0" presId="urn:microsoft.com/office/officeart/2005/8/layout/process2"/>
    <dgm:cxn modelId="{1205F979-527F-4C9C-8423-19A482FE993D}" srcId="{2D974FF9-DCEC-42C6-A21F-429DBB3E663C}" destId="{42D08E59-E3BA-486C-BF58-0759E02B2A82}" srcOrd="3" destOrd="0" parTransId="{ECC0C1A2-4BB8-4816-A7F4-8F0DE6EB1487}" sibTransId="{55405DFE-B30A-41D5-ABAF-50D9136FFEBD}"/>
    <dgm:cxn modelId="{AFF38D90-122B-4E48-9E5C-AAB9CDF16FAB}" type="presOf" srcId="{6468DB9D-3F08-4DA6-9B76-E14C53DD94AE}" destId="{67878F57-2824-4CD8-96BE-4DD754E22817}" srcOrd="0" destOrd="0" presId="urn:microsoft.com/office/officeart/2005/8/layout/process2"/>
    <dgm:cxn modelId="{3E05B073-9544-4B3C-9332-80C494F5876F}" type="presOf" srcId="{6DA147E5-BB8B-4F1F-9B6E-044FE25AE5E0}" destId="{981EAB95-4DE0-4993-A24F-F76C0D8ED9EA}" srcOrd="1" destOrd="0" presId="urn:microsoft.com/office/officeart/2005/8/layout/process2"/>
    <dgm:cxn modelId="{526807AD-D5C1-4227-BE05-A1E0C615B537}" type="presOf" srcId="{2D974FF9-DCEC-42C6-A21F-429DBB3E663C}" destId="{1F7C2D26-22A9-4CED-BB09-8968A5305018}" srcOrd="0" destOrd="0" presId="urn:microsoft.com/office/officeart/2005/8/layout/process2"/>
    <dgm:cxn modelId="{03FB599D-A9C4-44F4-A258-91A5F7DE11C0}" type="presOf" srcId="{915E897F-5158-40B2-B0BE-1190747589ED}" destId="{F826BB13-74C6-4F10-BBB3-1C0887A5F35A}" srcOrd="0" destOrd="0" presId="urn:microsoft.com/office/officeart/2005/8/layout/process2"/>
    <dgm:cxn modelId="{E81FECA0-C1EB-4BED-8BFE-97C59CF05B4C}" srcId="{2D974FF9-DCEC-42C6-A21F-429DBB3E663C}" destId="{2240B9C2-D05F-4DC8-92A7-5CAB17F892F0}" srcOrd="4" destOrd="0" parTransId="{BD2D610B-38EB-4E39-84AF-952AE3A91090}" sibTransId="{293D5448-4CE4-4AB4-82E9-99709CCC03E3}"/>
    <dgm:cxn modelId="{F510A424-0E99-47C9-8CDD-3C803C33C792}" type="presOf" srcId="{A069F125-0F71-462D-B093-35DFFD100586}" destId="{441363C5-4D9B-4920-8D72-C0051718F1B8}" srcOrd="1" destOrd="0" presId="urn:microsoft.com/office/officeart/2005/8/layout/process2"/>
    <dgm:cxn modelId="{603B0CFC-0FCC-4C1C-B178-9620E60628DB}" type="presOf" srcId="{42D08E59-E3BA-486C-BF58-0759E02B2A82}" destId="{A1E137AF-A63A-4CA0-8351-2897ADB70AFC}" srcOrd="0" destOrd="0" presId="urn:microsoft.com/office/officeart/2005/8/layout/process2"/>
    <dgm:cxn modelId="{FD7AA322-E985-43BC-B5AB-E462D6D419C6}" type="presOf" srcId="{B1B27884-B31D-4879-84A7-C3E760E4D41B}" destId="{F393BCD1-A603-49E3-80A7-C76AAB8447EA}" srcOrd="1" destOrd="0" presId="urn:microsoft.com/office/officeart/2005/8/layout/process2"/>
    <dgm:cxn modelId="{5317C7FD-3CF1-4696-9E14-C41635F307DF}" type="presOf" srcId="{55405DFE-B30A-41D5-ABAF-50D9136FFEBD}" destId="{905DCE64-C0FA-425E-90B6-2C42A3A00BE5}" srcOrd="1" destOrd="0" presId="urn:microsoft.com/office/officeart/2005/8/layout/process2"/>
    <dgm:cxn modelId="{8A759258-6C06-4ACB-B962-9345E0530AA9}" srcId="{2D974FF9-DCEC-42C6-A21F-429DBB3E663C}" destId="{6468DB9D-3F08-4DA6-9B76-E14C53DD94AE}" srcOrd="1" destOrd="0" parTransId="{DC4424B4-106F-41C8-A633-0D4342CEF16E}" sibTransId="{B1B27884-B31D-4879-84A7-C3E760E4D41B}"/>
    <dgm:cxn modelId="{ED72EBAA-0964-4B57-9ACD-903C4473F138}" type="presOf" srcId="{55405DFE-B30A-41D5-ABAF-50D9136FFEBD}" destId="{198D4059-8BD2-4DA5-9C15-C75A74A81706}" srcOrd="0" destOrd="0" presId="urn:microsoft.com/office/officeart/2005/8/layout/process2"/>
    <dgm:cxn modelId="{8C524F16-63B2-4D1D-8F0D-68B7139EDEF0}" srcId="{2D974FF9-DCEC-42C6-A21F-429DBB3E663C}" destId="{915E897F-5158-40B2-B0BE-1190747589ED}" srcOrd="0" destOrd="0" parTransId="{153F5FB8-9293-4061-92E7-13025081802A}" sibTransId="{6DA147E5-BB8B-4F1F-9B6E-044FE25AE5E0}"/>
    <dgm:cxn modelId="{A635B313-BB78-4287-8D97-2D92A688A21D}" type="presOf" srcId="{A069F125-0F71-462D-B093-35DFFD100586}" destId="{CC63FBC3-F005-4836-BE9B-24FFA5F918A4}" srcOrd="0" destOrd="0" presId="urn:microsoft.com/office/officeart/2005/8/layout/process2"/>
    <dgm:cxn modelId="{B1E1F4D7-F709-4E41-9B26-D60ED6A948B8}" type="presOf" srcId="{1A551229-60B9-41A4-A0AA-11BB75856579}" destId="{86FDFCE7-E4AB-40CA-A80D-90E62FBCB930}" srcOrd="0" destOrd="0" presId="urn:microsoft.com/office/officeart/2005/8/layout/process2"/>
    <dgm:cxn modelId="{2A5B18F8-6292-4F23-99EA-4BE780AADC48}" type="presOf" srcId="{B1B27884-B31D-4879-84A7-C3E760E4D41B}" destId="{9E2681C5-2942-4EAD-BE11-24310C65DD76}" srcOrd="0" destOrd="0" presId="urn:microsoft.com/office/officeart/2005/8/layout/process2"/>
    <dgm:cxn modelId="{78B8855D-973D-4FF7-B701-BE80B90CB360}" type="presParOf" srcId="{1F7C2D26-22A9-4CED-BB09-8968A5305018}" destId="{F826BB13-74C6-4F10-BBB3-1C0887A5F35A}" srcOrd="0" destOrd="0" presId="urn:microsoft.com/office/officeart/2005/8/layout/process2"/>
    <dgm:cxn modelId="{BFB0503F-B729-439B-8785-CDFA14A73F86}" type="presParOf" srcId="{1F7C2D26-22A9-4CED-BB09-8968A5305018}" destId="{7BBF6529-179C-4DC0-8AB6-2A7AA2EC75C9}" srcOrd="1" destOrd="0" presId="urn:microsoft.com/office/officeart/2005/8/layout/process2"/>
    <dgm:cxn modelId="{4FC92D1E-AE9F-49B7-B8DA-29500721273C}" type="presParOf" srcId="{7BBF6529-179C-4DC0-8AB6-2A7AA2EC75C9}" destId="{981EAB95-4DE0-4993-A24F-F76C0D8ED9EA}" srcOrd="0" destOrd="0" presId="urn:microsoft.com/office/officeart/2005/8/layout/process2"/>
    <dgm:cxn modelId="{E385360E-0056-4A28-B3BF-EFD6936FFBCC}" type="presParOf" srcId="{1F7C2D26-22A9-4CED-BB09-8968A5305018}" destId="{67878F57-2824-4CD8-96BE-4DD754E22817}" srcOrd="2" destOrd="0" presId="urn:microsoft.com/office/officeart/2005/8/layout/process2"/>
    <dgm:cxn modelId="{E506B37A-7B20-405B-ABE4-3EF78FAFE96E}" type="presParOf" srcId="{1F7C2D26-22A9-4CED-BB09-8968A5305018}" destId="{9E2681C5-2942-4EAD-BE11-24310C65DD76}" srcOrd="3" destOrd="0" presId="urn:microsoft.com/office/officeart/2005/8/layout/process2"/>
    <dgm:cxn modelId="{73306675-6BF8-4DA6-8C3C-E45ACF5548A9}" type="presParOf" srcId="{9E2681C5-2942-4EAD-BE11-24310C65DD76}" destId="{F393BCD1-A603-49E3-80A7-C76AAB8447EA}" srcOrd="0" destOrd="0" presId="urn:microsoft.com/office/officeart/2005/8/layout/process2"/>
    <dgm:cxn modelId="{539AC5AB-FF94-401C-B9C6-3435091F628F}" type="presParOf" srcId="{1F7C2D26-22A9-4CED-BB09-8968A5305018}" destId="{86FDFCE7-E4AB-40CA-A80D-90E62FBCB930}" srcOrd="4" destOrd="0" presId="urn:microsoft.com/office/officeart/2005/8/layout/process2"/>
    <dgm:cxn modelId="{6C7DD3C0-5159-4816-B369-9727BE743F27}" type="presParOf" srcId="{1F7C2D26-22A9-4CED-BB09-8968A5305018}" destId="{CC63FBC3-F005-4836-BE9B-24FFA5F918A4}" srcOrd="5" destOrd="0" presId="urn:microsoft.com/office/officeart/2005/8/layout/process2"/>
    <dgm:cxn modelId="{20192CDF-B32E-4283-B983-F1D8D5631E7F}" type="presParOf" srcId="{CC63FBC3-F005-4836-BE9B-24FFA5F918A4}" destId="{441363C5-4D9B-4920-8D72-C0051718F1B8}" srcOrd="0" destOrd="0" presId="urn:microsoft.com/office/officeart/2005/8/layout/process2"/>
    <dgm:cxn modelId="{85C618D5-0160-4787-991E-77903E30F9B6}" type="presParOf" srcId="{1F7C2D26-22A9-4CED-BB09-8968A5305018}" destId="{A1E137AF-A63A-4CA0-8351-2897ADB70AFC}" srcOrd="6" destOrd="0" presId="urn:microsoft.com/office/officeart/2005/8/layout/process2"/>
    <dgm:cxn modelId="{AC2BB628-72B1-490B-BBB9-A9A1DAFF2D2B}" type="presParOf" srcId="{1F7C2D26-22A9-4CED-BB09-8968A5305018}" destId="{198D4059-8BD2-4DA5-9C15-C75A74A81706}" srcOrd="7" destOrd="0" presId="urn:microsoft.com/office/officeart/2005/8/layout/process2"/>
    <dgm:cxn modelId="{60BCD24A-3C27-45F5-9B32-AE872F72EB3D}" type="presParOf" srcId="{198D4059-8BD2-4DA5-9C15-C75A74A81706}" destId="{905DCE64-C0FA-425E-90B6-2C42A3A00BE5}" srcOrd="0" destOrd="0" presId="urn:microsoft.com/office/officeart/2005/8/layout/process2"/>
    <dgm:cxn modelId="{D9E6E37B-0201-473E-AEF0-EB58B9990C7E}" type="presParOf" srcId="{1F7C2D26-22A9-4CED-BB09-8968A5305018}" destId="{7235863D-F7A2-4119-AE2F-BEBC3F845EDC}" srcOrd="8" destOrd="0" presId="urn:microsoft.com/office/officeart/2005/8/layout/process2"/>
  </dgm:cxnLst>
  <dgm:bg/>
  <dgm:whole/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C513A3E-72D5-4C51-B426-DA16FA5B1ED3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E20BE97D-DE8C-488C-A717-7B69D766A8AA}">
      <dgm:prSet phldrT="[文本]" custT="1"/>
      <dgm:spPr/>
      <dgm:t>
        <a:bodyPr/>
        <a:lstStyle/>
        <a:p>
          <a:r>
            <a:rPr lang="en-US" altLang="zh-CN" sz="1600" dirty="0" smtClean="0"/>
            <a:t>Java</a:t>
          </a:r>
          <a:r>
            <a:rPr lang="zh-CN" altLang="en-US" sz="1600" dirty="0" smtClean="0"/>
            <a:t>斗地主</a:t>
          </a:r>
          <a:endParaRPr lang="zh-CN" altLang="en-US" sz="1600" dirty="0"/>
        </a:p>
      </dgm:t>
    </dgm:pt>
    <dgm:pt modelId="{C463142A-C81E-4B76-9F6E-CB5637EC57FE}" cxnId="{7996FDA1-F49E-4D1D-8F0D-A122406E05E8}" type="parTrans">
      <dgm:prSet/>
      <dgm:spPr/>
      <dgm:t>
        <a:bodyPr/>
        <a:lstStyle/>
        <a:p>
          <a:endParaRPr lang="zh-CN" altLang="en-US" sz="2000"/>
        </a:p>
      </dgm:t>
    </dgm:pt>
    <dgm:pt modelId="{33EFDE13-68F5-4407-9E23-4F3065E66A20}" cxnId="{7996FDA1-F49E-4D1D-8F0D-A122406E05E8}" type="sibTrans">
      <dgm:prSet/>
      <dgm:spPr/>
      <dgm:t>
        <a:bodyPr/>
        <a:lstStyle/>
        <a:p>
          <a:endParaRPr lang="zh-CN" altLang="en-US" sz="2000"/>
        </a:p>
      </dgm:t>
    </dgm:pt>
    <dgm:pt modelId="{78A08644-7AB1-4587-84D0-DFC67D5710D8}">
      <dgm:prSet phldrT="[文本]" custT="1"/>
      <dgm:spPr/>
      <dgm:t>
        <a:bodyPr/>
        <a:lstStyle/>
        <a:p>
          <a:r>
            <a:rPr lang="zh-CN" altLang="en-US" sz="1400" dirty="0" smtClean="0"/>
            <a:t>游戏系统</a:t>
          </a:r>
          <a:endParaRPr lang="zh-CN" altLang="en-US" sz="1400" dirty="0"/>
        </a:p>
      </dgm:t>
    </dgm:pt>
    <dgm:pt modelId="{071B7194-2561-4B9A-B197-4BD2EF62B444}" cxnId="{BCDC6BAB-9DA6-448E-A6A4-1A5B821F8DE3}" type="parTrans">
      <dgm:prSet/>
      <dgm:spPr/>
      <dgm:t>
        <a:bodyPr/>
        <a:lstStyle/>
        <a:p>
          <a:endParaRPr lang="zh-CN" altLang="en-US" sz="2000"/>
        </a:p>
      </dgm:t>
    </dgm:pt>
    <dgm:pt modelId="{90C346CB-2892-4E8E-9341-2CB708B1C663}" cxnId="{BCDC6BAB-9DA6-448E-A6A4-1A5B821F8DE3}" type="sibTrans">
      <dgm:prSet/>
      <dgm:spPr/>
      <dgm:t>
        <a:bodyPr/>
        <a:lstStyle/>
        <a:p>
          <a:endParaRPr lang="zh-CN" altLang="en-US" sz="2000"/>
        </a:p>
      </dgm:t>
    </dgm:pt>
    <dgm:pt modelId="{9612AC8B-45B4-4BCD-9A99-627AEA7AA435}">
      <dgm:prSet custT="1"/>
      <dgm:spPr/>
      <dgm:t>
        <a:bodyPr/>
        <a:lstStyle/>
        <a:p>
          <a:r>
            <a:rPr lang="zh-CN" altLang="en-US" sz="1400" dirty="0" smtClean="0"/>
            <a:t>初始化</a:t>
          </a:r>
          <a:endParaRPr lang="en-US" altLang="zh-CN" sz="1400" dirty="0" smtClean="0"/>
        </a:p>
        <a:p>
          <a:r>
            <a:rPr lang="zh-CN" altLang="en-US" sz="1400" dirty="0" smtClean="0"/>
            <a:t>洗牌、发牌</a:t>
          </a:r>
          <a:endParaRPr lang="en-US" altLang="zh-CN" sz="1400" dirty="0" smtClean="0"/>
        </a:p>
        <a:p>
          <a:r>
            <a:rPr lang="zh-CN" altLang="en-US" sz="1400" dirty="0" smtClean="0"/>
            <a:t>叫地主、抢地主</a:t>
          </a:r>
          <a:endParaRPr lang="en-US" altLang="zh-CN" sz="1400" dirty="0" smtClean="0"/>
        </a:p>
        <a:p>
          <a:r>
            <a:rPr lang="zh-CN" altLang="en-US" sz="1400" dirty="0" smtClean="0"/>
            <a:t>出牌</a:t>
          </a:r>
          <a:endParaRPr lang="en-US" altLang="zh-CN" sz="1400" dirty="0" smtClean="0"/>
        </a:p>
        <a:p>
          <a:r>
            <a:rPr lang="zh-CN" altLang="en-US" sz="1400" dirty="0" smtClean="0"/>
            <a:t>判断胜负</a:t>
          </a:r>
          <a:endParaRPr lang="en-US" altLang="zh-CN" sz="1400" dirty="0" smtClean="0"/>
        </a:p>
        <a:p>
          <a:r>
            <a:rPr lang="zh-CN" altLang="en-US" sz="1400" dirty="0" smtClean="0"/>
            <a:t>游戏结算</a:t>
          </a:r>
          <a:endParaRPr lang="en-US" altLang="zh-CN" sz="1400" dirty="0" smtClean="0"/>
        </a:p>
        <a:p>
          <a:endParaRPr lang="zh-CN" altLang="en-US" sz="1400" dirty="0"/>
        </a:p>
      </dgm:t>
    </dgm:pt>
    <dgm:pt modelId="{E218D608-C58D-4283-91CC-E60C54E7537D}" cxnId="{678C619E-D871-4913-8613-5A2EED4B7BC0}" type="parTrans">
      <dgm:prSet/>
      <dgm:spPr/>
      <dgm:t>
        <a:bodyPr/>
        <a:lstStyle/>
        <a:p>
          <a:endParaRPr lang="zh-CN" altLang="en-US" sz="2000"/>
        </a:p>
      </dgm:t>
    </dgm:pt>
    <dgm:pt modelId="{6CFF4DA9-CE0E-45A4-AF9D-34AE5D79EDC6}" cxnId="{678C619E-D871-4913-8613-5A2EED4B7BC0}" type="sibTrans">
      <dgm:prSet/>
      <dgm:spPr/>
      <dgm:t>
        <a:bodyPr/>
        <a:lstStyle/>
        <a:p>
          <a:endParaRPr lang="zh-CN" altLang="en-US" sz="2000"/>
        </a:p>
      </dgm:t>
    </dgm:pt>
    <dgm:pt modelId="{6C3F58CA-70B9-42BD-96C8-C09FFB32A19D}" type="pres">
      <dgm:prSet presAssocID="{6C513A3E-72D5-4C51-B426-DA16FA5B1ED3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B145AD86-F3BA-4ACA-9F5A-7076F72F2C69}" type="pres">
      <dgm:prSet presAssocID="{E20BE97D-DE8C-488C-A717-7B69D766A8AA}" presName="hierRoot1" presStyleCnt="0">
        <dgm:presLayoutVars>
          <dgm:hierBranch val="init"/>
        </dgm:presLayoutVars>
      </dgm:prSet>
      <dgm:spPr/>
    </dgm:pt>
    <dgm:pt modelId="{748B766B-3E91-462D-83FC-CFD78EDCDBC2}" type="pres">
      <dgm:prSet presAssocID="{E20BE97D-DE8C-488C-A717-7B69D766A8AA}" presName="rootComposite1" presStyleCnt="0"/>
      <dgm:spPr/>
    </dgm:pt>
    <dgm:pt modelId="{050D341C-FECD-47CA-B558-EE02FE951C88}" type="pres">
      <dgm:prSet presAssocID="{E20BE97D-DE8C-488C-A717-7B69D766A8AA}" presName="rootText1" presStyleLbl="node0" presStyleIdx="0" presStyleCnt="1" custLinFactNeighborX="-1768" custLinFactNeighborY="-3715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932FC173-2BD6-4780-BA73-4069DEFBA942}" type="pres">
      <dgm:prSet presAssocID="{E20BE97D-DE8C-488C-A717-7B69D766A8AA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720B57E2-76A1-4B1C-BC01-F5A108181C18}" type="pres">
      <dgm:prSet presAssocID="{E20BE97D-DE8C-488C-A717-7B69D766A8AA}" presName="hierChild2" presStyleCnt="0"/>
      <dgm:spPr/>
    </dgm:pt>
    <dgm:pt modelId="{E5E646E7-98CF-4402-8421-DBB00CA9FE44}" type="pres">
      <dgm:prSet presAssocID="{071B7194-2561-4B9A-B197-4BD2EF62B444}" presName="Name37" presStyleLbl="parChTrans1D2" presStyleIdx="0" presStyleCnt="1"/>
      <dgm:spPr/>
      <dgm:t>
        <a:bodyPr/>
        <a:lstStyle/>
        <a:p>
          <a:endParaRPr lang="zh-CN" altLang="en-US"/>
        </a:p>
      </dgm:t>
    </dgm:pt>
    <dgm:pt modelId="{6F1F6A83-2136-4293-95F7-98FE29DB86FE}" type="pres">
      <dgm:prSet presAssocID="{78A08644-7AB1-4587-84D0-DFC67D5710D8}" presName="hierRoot2" presStyleCnt="0">
        <dgm:presLayoutVars>
          <dgm:hierBranch val="init"/>
        </dgm:presLayoutVars>
      </dgm:prSet>
      <dgm:spPr/>
    </dgm:pt>
    <dgm:pt modelId="{E4B7C3CD-E001-48A4-BA83-C57C4B0CB387}" type="pres">
      <dgm:prSet presAssocID="{78A08644-7AB1-4587-84D0-DFC67D5710D8}" presName="rootComposite" presStyleCnt="0"/>
      <dgm:spPr/>
    </dgm:pt>
    <dgm:pt modelId="{03C1256E-1E0E-4B61-B51B-5AA327C06363}" type="pres">
      <dgm:prSet presAssocID="{78A08644-7AB1-4587-84D0-DFC67D5710D8}" presName="rootText" presStyleLbl="node2" presStyleIdx="0" presStyleCnt="1" custLinFactNeighborX="-1698" custLinFactNeighborY="2332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A0764BE-6670-4302-85D7-5E4BD7FB995C}" type="pres">
      <dgm:prSet presAssocID="{78A08644-7AB1-4587-84D0-DFC67D5710D8}" presName="rootConnector" presStyleLbl="node2" presStyleIdx="0" presStyleCnt="1"/>
      <dgm:spPr/>
      <dgm:t>
        <a:bodyPr/>
        <a:lstStyle/>
        <a:p>
          <a:endParaRPr lang="zh-CN" altLang="en-US"/>
        </a:p>
      </dgm:t>
    </dgm:pt>
    <dgm:pt modelId="{E755B839-FDC0-4D8D-9349-A95C1D919ACD}" type="pres">
      <dgm:prSet presAssocID="{78A08644-7AB1-4587-84D0-DFC67D5710D8}" presName="hierChild4" presStyleCnt="0"/>
      <dgm:spPr/>
    </dgm:pt>
    <dgm:pt modelId="{7B2403E7-E418-4D19-BFD5-8024A1FBFD79}" type="pres">
      <dgm:prSet presAssocID="{E218D608-C58D-4283-91CC-E60C54E7537D}" presName="Name37" presStyleLbl="parChTrans1D3" presStyleIdx="0" presStyleCnt="1"/>
      <dgm:spPr/>
      <dgm:t>
        <a:bodyPr/>
        <a:lstStyle/>
        <a:p>
          <a:endParaRPr lang="zh-CN" altLang="en-US"/>
        </a:p>
      </dgm:t>
    </dgm:pt>
    <dgm:pt modelId="{C2A7ED2E-3541-4EEF-899E-8113233FD330}" type="pres">
      <dgm:prSet presAssocID="{9612AC8B-45B4-4BCD-9A99-627AEA7AA435}" presName="hierRoot2" presStyleCnt="0">
        <dgm:presLayoutVars>
          <dgm:hierBranch val="init"/>
        </dgm:presLayoutVars>
      </dgm:prSet>
      <dgm:spPr/>
    </dgm:pt>
    <dgm:pt modelId="{761C3313-A27D-45AD-9956-53936931EDE1}" type="pres">
      <dgm:prSet presAssocID="{9612AC8B-45B4-4BCD-9A99-627AEA7AA435}" presName="rootComposite" presStyleCnt="0"/>
      <dgm:spPr/>
    </dgm:pt>
    <dgm:pt modelId="{E9E26960-1EC9-4B2D-95A9-5476BE59FCC5}" type="pres">
      <dgm:prSet presAssocID="{9612AC8B-45B4-4BCD-9A99-627AEA7AA435}" presName="rootText" presStyleLbl="node3" presStyleIdx="0" presStyleCnt="1" custScaleY="251532" custLinFactNeighborX="94912" custLinFactNeighborY="-1564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418DD40B-E67A-44B4-B1A0-2E4EE5650C2E}" type="pres">
      <dgm:prSet presAssocID="{9612AC8B-45B4-4BCD-9A99-627AEA7AA435}" presName="rootConnector" presStyleLbl="node3" presStyleIdx="0" presStyleCnt="1"/>
      <dgm:spPr/>
      <dgm:t>
        <a:bodyPr/>
        <a:lstStyle/>
        <a:p>
          <a:endParaRPr lang="zh-CN" altLang="en-US"/>
        </a:p>
      </dgm:t>
    </dgm:pt>
    <dgm:pt modelId="{F5715050-11CA-42FB-8EF5-CCBDB4DE0F83}" type="pres">
      <dgm:prSet presAssocID="{9612AC8B-45B4-4BCD-9A99-627AEA7AA435}" presName="hierChild4" presStyleCnt="0"/>
      <dgm:spPr/>
    </dgm:pt>
    <dgm:pt modelId="{113C012F-7184-49C8-B000-5E6ACE9015D5}" type="pres">
      <dgm:prSet presAssocID="{9612AC8B-45B4-4BCD-9A99-627AEA7AA435}" presName="hierChild5" presStyleCnt="0"/>
      <dgm:spPr/>
    </dgm:pt>
    <dgm:pt modelId="{41342794-7F00-4CEF-9339-57B3FCB26F4E}" type="pres">
      <dgm:prSet presAssocID="{78A08644-7AB1-4587-84D0-DFC67D5710D8}" presName="hierChild5" presStyleCnt="0"/>
      <dgm:spPr/>
    </dgm:pt>
    <dgm:pt modelId="{0538800F-963F-47C3-85B3-0813524F9EFD}" type="pres">
      <dgm:prSet presAssocID="{E20BE97D-DE8C-488C-A717-7B69D766A8AA}" presName="hierChild3" presStyleCnt="0"/>
      <dgm:spPr/>
    </dgm:pt>
  </dgm:ptLst>
  <dgm:cxnLst>
    <dgm:cxn modelId="{7996FDA1-F49E-4D1D-8F0D-A122406E05E8}" srcId="{6C513A3E-72D5-4C51-B426-DA16FA5B1ED3}" destId="{E20BE97D-DE8C-488C-A717-7B69D766A8AA}" srcOrd="0" destOrd="0" parTransId="{C463142A-C81E-4B76-9F6E-CB5637EC57FE}" sibTransId="{33EFDE13-68F5-4407-9E23-4F3065E66A20}"/>
    <dgm:cxn modelId="{52EA8F1F-BADC-4BD8-9E34-20083BF72E65}" type="presOf" srcId="{9612AC8B-45B4-4BCD-9A99-627AEA7AA435}" destId="{E9E26960-1EC9-4B2D-95A9-5476BE59FCC5}" srcOrd="0" destOrd="0" presId="urn:microsoft.com/office/officeart/2005/8/layout/orgChart1"/>
    <dgm:cxn modelId="{E7240402-3582-4E9B-B176-1B7AF1FB39F1}" type="presOf" srcId="{E218D608-C58D-4283-91CC-E60C54E7537D}" destId="{7B2403E7-E418-4D19-BFD5-8024A1FBFD79}" srcOrd="0" destOrd="0" presId="urn:microsoft.com/office/officeart/2005/8/layout/orgChart1"/>
    <dgm:cxn modelId="{ED12ADCC-9025-42A0-AE9E-D12170CE42E3}" type="presOf" srcId="{E20BE97D-DE8C-488C-A717-7B69D766A8AA}" destId="{050D341C-FECD-47CA-B558-EE02FE951C88}" srcOrd="0" destOrd="0" presId="urn:microsoft.com/office/officeart/2005/8/layout/orgChart1"/>
    <dgm:cxn modelId="{CDC3F1FF-943A-429F-9A42-784F92610783}" type="presOf" srcId="{78A08644-7AB1-4587-84D0-DFC67D5710D8}" destId="{1A0764BE-6670-4302-85D7-5E4BD7FB995C}" srcOrd="1" destOrd="0" presId="urn:microsoft.com/office/officeart/2005/8/layout/orgChart1"/>
    <dgm:cxn modelId="{79DDBCC4-5BBF-4958-9F91-4C3777D21A83}" type="presOf" srcId="{E20BE97D-DE8C-488C-A717-7B69D766A8AA}" destId="{932FC173-2BD6-4780-BA73-4069DEFBA942}" srcOrd="1" destOrd="0" presId="urn:microsoft.com/office/officeart/2005/8/layout/orgChart1"/>
    <dgm:cxn modelId="{BCDC6BAB-9DA6-448E-A6A4-1A5B821F8DE3}" srcId="{E20BE97D-DE8C-488C-A717-7B69D766A8AA}" destId="{78A08644-7AB1-4587-84D0-DFC67D5710D8}" srcOrd="0" destOrd="0" parTransId="{071B7194-2561-4B9A-B197-4BD2EF62B444}" sibTransId="{90C346CB-2892-4E8E-9341-2CB708B1C663}"/>
    <dgm:cxn modelId="{35CAEFBA-6D7D-4FDA-8BBA-2A6509988734}" type="presOf" srcId="{6C513A3E-72D5-4C51-B426-DA16FA5B1ED3}" destId="{6C3F58CA-70B9-42BD-96C8-C09FFB32A19D}" srcOrd="0" destOrd="0" presId="urn:microsoft.com/office/officeart/2005/8/layout/orgChart1"/>
    <dgm:cxn modelId="{08D2861E-5824-4B18-9BA1-BAFCA2FC06DA}" type="presOf" srcId="{9612AC8B-45B4-4BCD-9A99-627AEA7AA435}" destId="{418DD40B-E67A-44B4-B1A0-2E4EE5650C2E}" srcOrd="1" destOrd="0" presId="urn:microsoft.com/office/officeart/2005/8/layout/orgChart1"/>
    <dgm:cxn modelId="{678C619E-D871-4913-8613-5A2EED4B7BC0}" srcId="{78A08644-7AB1-4587-84D0-DFC67D5710D8}" destId="{9612AC8B-45B4-4BCD-9A99-627AEA7AA435}" srcOrd="0" destOrd="0" parTransId="{E218D608-C58D-4283-91CC-E60C54E7537D}" sibTransId="{6CFF4DA9-CE0E-45A4-AF9D-34AE5D79EDC6}"/>
    <dgm:cxn modelId="{9E98DD10-A1FE-411A-B76F-B8B747F8A034}" type="presOf" srcId="{78A08644-7AB1-4587-84D0-DFC67D5710D8}" destId="{03C1256E-1E0E-4B61-B51B-5AA327C06363}" srcOrd="0" destOrd="0" presId="urn:microsoft.com/office/officeart/2005/8/layout/orgChart1"/>
    <dgm:cxn modelId="{63278BBF-7A70-4F5B-8030-52A624147896}" type="presOf" srcId="{071B7194-2561-4B9A-B197-4BD2EF62B444}" destId="{E5E646E7-98CF-4402-8421-DBB00CA9FE44}" srcOrd="0" destOrd="0" presId="urn:microsoft.com/office/officeart/2005/8/layout/orgChart1"/>
    <dgm:cxn modelId="{F5A082B9-3185-4C7D-A241-37B4C46C466D}" type="presParOf" srcId="{6C3F58CA-70B9-42BD-96C8-C09FFB32A19D}" destId="{B145AD86-F3BA-4ACA-9F5A-7076F72F2C69}" srcOrd="0" destOrd="0" presId="urn:microsoft.com/office/officeart/2005/8/layout/orgChart1"/>
    <dgm:cxn modelId="{7FDFF18F-4B9C-4695-9CED-A6E1990E9185}" type="presParOf" srcId="{B145AD86-F3BA-4ACA-9F5A-7076F72F2C69}" destId="{748B766B-3E91-462D-83FC-CFD78EDCDBC2}" srcOrd="0" destOrd="0" presId="urn:microsoft.com/office/officeart/2005/8/layout/orgChart1"/>
    <dgm:cxn modelId="{3864626A-93DD-413B-9DF8-8EF796C33CA2}" type="presParOf" srcId="{748B766B-3E91-462D-83FC-CFD78EDCDBC2}" destId="{050D341C-FECD-47CA-B558-EE02FE951C88}" srcOrd="0" destOrd="0" presId="urn:microsoft.com/office/officeart/2005/8/layout/orgChart1"/>
    <dgm:cxn modelId="{C1D2FD4F-4CDA-417B-8896-F3A3E913C997}" type="presParOf" srcId="{748B766B-3E91-462D-83FC-CFD78EDCDBC2}" destId="{932FC173-2BD6-4780-BA73-4069DEFBA942}" srcOrd="1" destOrd="0" presId="urn:microsoft.com/office/officeart/2005/8/layout/orgChart1"/>
    <dgm:cxn modelId="{D9642C90-521D-48F1-BFAD-BE606CD8E0B9}" type="presParOf" srcId="{B145AD86-F3BA-4ACA-9F5A-7076F72F2C69}" destId="{720B57E2-76A1-4B1C-BC01-F5A108181C18}" srcOrd="1" destOrd="0" presId="urn:microsoft.com/office/officeart/2005/8/layout/orgChart1"/>
    <dgm:cxn modelId="{1DD38822-605B-4B4C-990D-8F3DE01274AF}" type="presParOf" srcId="{720B57E2-76A1-4B1C-BC01-F5A108181C18}" destId="{E5E646E7-98CF-4402-8421-DBB00CA9FE44}" srcOrd="0" destOrd="0" presId="urn:microsoft.com/office/officeart/2005/8/layout/orgChart1"/>
    <dgm:cxn modelId="{55DB1098-311A-4CEC-B567-F67DFF87C93E}" type="presParOf" srcId="{720B57E2-76A1-4B1C-BC01-F5A108181C18}" destId="{6F1F6A83-2136-4293-95F7-98FE29DB86FE}" srcOrd="1" destOrd="0" presId="urn:microsoft.com/office/officeart/2005/8/layout/orgChart1"/>
    <dgm:cxn modelId="{25EA2AFC-5CD6-4C22-A46B-EBA4B84003E5}" type="presParOf" srcId="{6F1F6A83-2136-4293-95F7-98FE29DB86FE}" destId="{E4B7C3CD-E001-48A4-BA83-C57C4B0CB387}" srcOrd="0" destOrd="0" presId="urn:microsoft.com/office/officeart/2005/8/layout/orgChart1"/>
    <dgm:cxn modelId="{5F205F46-351A-49E1-BFF0-3411E4F89945}" type="presParOf" srcId="{E4B7C3CD-E001-48A4-BA83-C57C4B0CB387}" destId="{03C1256E-1E0E-4B61-B51B-5AA327C06363}" srcOrd="0" destOrd="0" presId="urn:microsoft.com/office/officeart/2005/8/layout/orgChart1"/>
    <dgm:cxn modelId="{CCD03F7E-A98F-46D6-97D4-E7B3C961F9C1}" type="presParOf" srcId="{E4B7C3CD-E001-48A4-BA83-C57C4B0CB387}" destId="{1A0764BE-6670-4302-85D7-5E4BD7FB995C}" srcOrd="1" destOrd="0" presId="urn:microsoft.com/office/officeart/2005/8/layout/orgChart1"/>
    <dgm:cxn modelId="{90DC6ED5-FAFD-404E-BFC6-756D48B0B447}" type="presParOf" srcId="{6F1F6A83-2136-4293-95F7-98FE29DB86FE}" destId="{E755B839-FDC0-4D8D-9349-A95C1D919ACD}" srcOrd="1" destOrd="0" presId="urn:microsoft.com/office/officeart/2005/8/layout/orgChart1"/>
    <dgm:cxn modelId="{20EC11FD-53AB-4BA0-A375-C4D7A02E7F3E}" type="presParOf" srcId="{E755B839-FDC0-4D8D-9349-A95C1D919ACD}" destId="{7B2403E7-E418-4D19-BFD5-8024A1FBFD79}" srcOrd="0" destOrd="0" presId="urn:microsoft.com/office/officeart/2005/8/layout/orgChart1"/>
    <dgm:cxn modelId="{424DFF6E-809D-49D5-B94E-297270F7F9D9}" type="presParOf" srcId="{E755B839-FDC0-4D8D-9349-A95C1D919ACD}" destId="{C2A7ED2E-3541-4EEF-899E-8113233FD330}" srcOrd="1" destOrd="0" presId="urn:microsoft.com/office/officeart/2005/8/layout/orgChart1"/>
    <dgm:cxn modelId="{E21C1A7C-CD23-4061-9469-BBB562790B04}" type="presParOf" srcId="{C2A7ED2E-3541-4EEF-899E-8113233FD330}" destId="{761C3313-A27D-45AD-9956-53936931EDE1}" srcOrd="0" destOrd="0" presId="urn:microsoft.com/office/officeart/2005/8/layout/orgChart1"/>
    <dgm:cxn modelId="{48122013-BC5D-480D-882F-0A8E770DCCC4}" type="presParOf" srcId="{761C3313-A27D-45AD-9956-53936931EDE1}" destId="{E9E26960-1EC9-4B2D-95A9-5476BE59FCC5}" srcOrd="0" destOrd="0" presId="urn:microsoft.com/office/officeart/2005/8/layout/orgChart1"/>
    <dgm:cxn modelId="{7C1805A5-F713-4A95-B33E-E66ED16F1ED2}" type="presParOf" srcId="{761C3313-A27D-45AD-9956-53936931EDE1}" destId="{418DD40B-E67A-44B4-B1A0-2E4EE5650C2E}" srcOrd="1" destOrd="0" presId="urn:microsoft.com/office/officeart/2005/8/layout/orgChart1"/>
    <dgm:cxn modelId="{A10133B7-9089-4419-A02C-D3812563FC38}" type="presParOf" srcId="{C2A7ED2E-3541-4EEF-899E-8113233FD330}" destId="{F5715050-11CA-42FB-8EF5-CCBDB4DE0F83}" srcOrd="1" destOrd="0" presId="urn:microsoft.com/office/officeart/2005/8/layout/orgChart1"/>
    <dgm:cxn modelId="{BEED949E-4EE5-49F9-B0B5-18E87E995501}" type="presParOf" srcId="{C2A7ED2E-3541-4EEF-899E-8113233FD330}" destId="{113C012F-7184-49C8-B000-5E6ACE9015D5}" srcOrd="2" destOrd="0" presId="urn:microsoft.com/office/officeart/2005/8/layout/orgChart1"/>
    <dgm:cxn modelId="{ADA3329E-C989-4202-8A4F-899CD542469F}" type="presParOf" srcId="{6F1F6A83-2136-4293-95F7-98FE29DB86FE}" destId="{41342794-7F00-4CEF-9339-57B3FCB26F4E}" srcOrd="2" destOrd="0" presId="urn:microsoft.com/office/officeart/2005/8/layout/orgChart1"/>
    <dgm:cxn modelId="{D09F2BFA-B7ED-413F-B062-042A18581B5E}" type="presParOf" srcId="{B145AD86-F3BA-4ACA-9F5A-7076F72F2C69}" destId="{0538800F-963F-47C3-85B3-0813524F9EFD}" srcOrd="2" destOrd="0" presId="urn:microsoft.com/office/officeart/2005/8/layout/orgChart1"/>
  </dgm:cxnLst>
  <dgm:bg/>
  <dgm:whole/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D974FF9-DCEC-42C6-A21F-429DBB3E663C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915E897F-5158-40B2-B0BE-1190747589ED}">
      <dgm:prSet phldrT="[文本]"/>
      <dgm:spPr/>
      <dgm:t>
        <a:bodyPr/>
        <a:lstStyle/>
        <a:p>
          <a:r>
            <a:rPr lang="zh-CN" altLang="en-US" dirty="0" smtClean="0"/>
            <a:t>洗牌、发牌</a:t>
          </a:r>
          <a:endParaRPr lang="zh-CN" altLang="en-US" dirty="0"/>
        </a:p>
      </dgm:t>
    </dgm:pt>
    <dgm:pt modelId="{153F5FB8-9293-4061-92E7-13025081802A}" cxnId="{8C524F16-63B2-4D1D-8F0D-68B7139EDEF0}" type="parTrans">
      <dgm:prSet/>
      <dgm:spPr/>
      <dgm:t>
        <a:bodyPr/>
        <a:lstStyle/>
        <a:p>
          <a:endParaRPr lang="zh-CN" altLang="en-US"/>
        </a:p>
      </dgm:t>
    </dgm:pt>
    <dgm:pt modelId="{6DA147E5-BB8B-4F1F-9B6E-044FE25AE5E0}" cxnId="{8C524F16-63B2-4D1D-8F0D-68B7139EDEF0}" type="sibTrans">
      <dgm:prSet/>
      <dgm:spPr/>
      <dgm:t>
        <a:bodyPr/>
        <a:lstStyle/>
        <a:p>
          <a:endParaRPr lang="zh-CN" altLang="en-US"/>
        </a:p>
      </dgm:t>
    </dgm:pt>
    <dgm:pt modelId="{6468DB9D-3F08-4DA6-9B76-E14C53DD94AE}">
      <dgm:prSet phldrT="[文本]"/>
      <dgm:spPr/>
      <dgm:t>
        <a:bodyPr/>
        <a:lstStyle/>
        <a:p>
          <a:r>
            <a:rPr lang="zh-CN" altLang="en-US" dirty="0" smtClean="0"/>
            <a:t>叫地主</a:t>
          </a:r>
          <a:endParaRPr lang="zh-CN" altLang="en-US" dirty="0"/>
        </a:p>
      </dgm:t>
    </dgm:pt>
    <dgm:pt modelId="{DC4424B4-106F-41C8-A633-0D4342CEF16E}" cxnId="{8A759258-6C06-4ACB-B962-9345E0530AA9}" type="parTrans">
      <dgm:prSet/>
      <dgm:spPr/>
      <dgm:t>
        <a:bodyPr/>
        <a:lstStyle/>
        <a:p>
          <a:endParaRPr lang="zh-CN" altLang="en-US"/>
        </a:p>
      </dgm:t>
    </dgm:pt>
    <dgm:pt modelId="{B1B27884-B31D-4879-84A7-C3E760E4D41B}" cxnId="{8A759258-6C06-4ACB-B962-9345E0530AA9}" type="sibTrans">
      <dgm:prSet/>
      <dgm:spPr/>
      <dgm:t>
        <a:bodyPr/>
        <a:lstStyle/>
        <a:p>
          <a:endParaRPr lang="zh-CN" altLang="en-US"/>
        </a:p>
      </dgm:t>
    </dgm:pt>
    <dgm:pt modelId="{1A551229-60B9-41A4-A0AA-11BB75856579}">
      <dgm:prSet phldrT="[文本]"/>
      <dgm:spPr/>
      <dgm:t>
        <a:bodyPr/>
        <a:lstStyle/>
        <a:p>
          <a:r>
            <a:rPr lang="zh-CN" altLang="en-US" dirty="0" smtClean="0"/>
            <a:t>抢地主</a:t>
          </a:r>
          <a:endParaRPr lang="zh-CN" altLang="en-US" dirty="0"/>
        </a:p>
      </dgm:t>
    </dgm:pt>
    <dgm:pt modelId="{1960731C-8D1A-4797-A097-AFCA72875563}" cxnId="{A955086C-9188-43C2-9537-5084C101C88E}" type="parTrans">
      <dgm:prSet/>
      <dgm:spPr/>
      <dgm:t>
        <a:bodyPr/>
        <a:lstStyle/>
        <a:p>
          <a:endParaRPr lang="zh-CN" altLang="en-US"/>
        </a:p>
      </dgm:t>
    </dgm:pt>
    <dgm:pt modelId="{A069F125-0F71-462D-B093-35DFFD100586}" cxnId="{A955086C-9188-43C2-9537-5084C101C88E}" type="sibTrans">
      <dgm:prSet/>
      <dgm:spPr/>
      <dgm:t>
        <a:bodyPr/>
        <a:lstStyle/>
        <a:p>
          <a:endParaRPr lang="zh-CN" altLang="en-US"/>
        </a:p>
      </dgm:t>
    </dgm:pt>
    <dgm:pt modelId="{42D08E59-E3BA-486C-BF58-0759E02B2A82}">
      <dgm:prSet/>
      <dgm:spPr/>
      <dgm:t>
        <a:bodyPr/>
        <a:lstStyle/>
        <a:p>
          <a:r>
            <a:rPr lang="zh-CN" altLang="en-US" dirty="0" smtClean="0"/>
            <a:t>出牌</a:t>
          </a:r>
          <a:endParaRPr lang="zh-CN" altLang="en-US" dirty="0"/>
        </a:p>
      </dgm:t>
    </dgm:pt>
    <dgm:pt modelId="{ECC0C1A2-4BB8-4816-A7F4-8F0DE6EB1487}" cxnId="{1205F979-527F-4C9C-8423-19A482FE993D}" type="parTrans">
      <dgm:prSet/>
      <dgm:spPr/>
      <dgm:t>
        <a:bodyPr/>
        <a:lstStyle/>
        <a:p>
          <a:endParaRPr lang="zh-CN" altLang="en-US"/>
        </a:p>
      </dgm:t>
    </dgm:pt>
    <dgm:pt modelId="{55405DFE-B30A-41D5-ABAF-50D9136FFEBD}" cxnId="{1205F979-527F-4C9C-8423-19A482FE993D}" type="sibTrans">
      <dgm:prSet/>
      <dgm:spPr/>
      <dgm:t>
        <a:bodyPr/>
        <a:lstStyle/>
        <a:p>
          <a:endParaRPr lang="zh-CN" altLang="en-US"/>
        </a:p>
      </dgm:t>
    </dgm:pt>
    <dgm:pt modelId="{2240B9C2-D05F-4DC8-92A7-5CAB17F892F0}">
      <dgm:prSet/>
      <dgm:spPr/>
      <dgm:t>
        <a:bodyPr/>
        <a:lstStyle/>
        <a:p>
          <a:r>
            <a:rPr lang="zh-CN" altLang="en-US" dirty="0" smtClean="0"/>
            <a:t>判断胜负</a:t>
          </a:r>
          <a:endParaRPr lang="zh-CN" altLang="en-US" dirty="0"/>
        </a:p>
      </dgm:t>
    </dgm:pt>
    <dgm:pt modelId="{BD2D610B-38EB-4E39-84AF-952AE3A91090}" cxnId="{E81FECA0-C1EB-4BED-8BFE-97C59CF05B4C}" type="parTrans">
      <dgm:prSet/>
      <dgm:spPr/>
      <dgm:t>
        <a:bodyPr/>
        <a:lstStyle/>
        <a:p>
          <a:endParaRPr lang="zh-CN" altLang="en-US"/>
        </a:p>
      </dgm:t>
    </dgm:pt>
    <dgm:pt modelId="{293D5448-4CE4-4AB4-82E9-99709CCC03E3}" cxnId="{E81FECA0-C1EB-4BED-8BFE-97C59CF05B4C}" type="sibTrans">
      <dgm:prSet/>
      <dgm:spPr/>
      <dgm:t>
        <a:bodyPr/>
        <a:lstStyle/>
        <a:p>
          <a:endParaRPr lang="zh-CN" altLang="en-US"/>
        </a:p>
      </dgm:t>
    </dgm:pt>
    <dgm:pt modelId="{1F7C2D26-22A9-4CED-BB09-8968A5305018}" type="pres">
      <dgm:prSet presAssocID="{2D974FF9-DCEC-42C6-A21F-429DBB3E663C}" presName="linearFlow" presStyleCnt="0">
        <dgm:presLayoutVars>
          <dgm:resizeHandles val="exact"/>
        </dgm:presLayoutVars>
      </dgm:prSet>
      <dgm:spPr/>
    </dgm:pt>
    <dgm:pt modelId="{F826BB13-74C6-4F10-BBB3-1C0887A5F35A}" type="pres">
      <dgm:prSet presAssocID="{915E897F-5158-40B2-B0BE-1190747589ED}" presName="node" presStyleLbl="node1" presStyleIdx="0" presStyleCnt="5" custScaleX="117899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BBF6529-179C-4DC0-8AB6-2A7AA2EC75C9}" type="pres">
      <dgm:prSet presAssocID="{6DA147E5-BB8B-4F1F-9B6E-044FE25AE5E0}" presName="sibTrans" presStyleLbl="sibTrans2D1" presStyleIdx="0" presStyleCnt="4" custScaleX="117899"/>
      <dgm:spPr/>
      <dgm:t>
        <a:bodyPr/>
        <a:lstStyle/>
        <a:p>
          <a:endParaRPr lang="zh-CN" altLang="en-US"/>
        </a:p>
      </dgm:t>
    </dgm:pt>
    <dgm:pt modelId="{981EAB95-4DE0-4993-A24F-F76C0D8ED9EA}" type="pres">
      <dgm:prSet presAssocID="{6DA147E5-BB8B-4F1F-9B6E-044FE25AE5E0}" presName="connectorText" presStyleLbl="sibTrans2D1" presStyleIdx="0" presStyleCnt="4"/>
      <dgm:spPr/>
      <dgm:t>
        <a:bodyPr/>
        <a:lstStyle/>
        <a:p>
          <a:endParaRPr lang="zh-CN" altLang="en-US"/>
        </a:p>
      </dgm:t>
    </dgm:pt>
    <dgm:pt modelId="{67878F57-2824-4CD8-96BE-4DD754E22817}" type="pres">
      <dgm:prSet presAssocID="{6468DB9D-3F08-4DA6-9B76-E14C53DD94AE}" presName="node" presStyleLbl="node1" presStyleIdx="1" presStyleCnt="5" custScaleX="117899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E2681C5-2942-4EAD-BE11-24310C65DD76}" type="pres">
      <dgm:prSet presAssocID="{B1B27884-B31D-4879-84A7-C3E760E4D41B}" presName="sibTrans" presStyleLbl="sibTrans2D1" presStyleIdx="1" presStyleCnt="4" custScaleX="117899"/>
      <dgm:spPr/>
      <dgm:t>
        <a:bodyPr/>
        <a:lstStyle/>
        <a:p>
          <a:endParaRPr lang="zh-CN" altLang="en-US"/>
        </a:p>
      </dgm:t>
    </dgm:pt>
    <dgm:pt modelId="{F393BCD1-A603-49E3-80A7-C76AAB8447EA}" type="pres">
      <dgm:prSet presAssocID="{B1B27884-B31D-4879-84A7-C3E760E4D41B}" presName="connectorText" presStyleLbl="sibTrans2D1" presStyleIdx="1" presStyleCnt="4"/>
      <dgm:spPr/>
      <dgm:t>
        <a:bodyPr/>
        <a:lstStyle/>
        <a:p>
          <a:endParaRPr lang="zh-CN" altLang="en-US"/>
        </a:p>
      </dgm:t>
    </dgm:pt>
    <dgm:pt modelId="{86FDFCE7-E4AB-40CA-A80D-90E62FBCB930}" type="pres">
      <dgm:prSet presAssocID="{1A551229-60B9-41A4-A0AA-11BB75856579}" presName="node" presStyleLbl="node1" presStyleIdx="2" presStyleCnt="5" custScaleX="117899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C63FBC3-F005-4836-BE9B-24FFA5F918A4}" type="pres">
      <dgm:prSet presAssocID="{A069F125-0F71-462D-B093-35DFFD100586}" presName="sibTrans" presStyleLbl="sibTrans2D1" presStyleIdx="2" presStyleCnt="4"/>
      <dgm:spPr/>
      <dgm:t>
        <a:bodyPr/>
        <a:lstStyle/>
        <a:p>
          <a:endParaRPr lang="zh-CN" altLang="en-US"/>
        </a:p>
      </dgm:t>
    </dgm:pt>
    <dgm:pt modelId="{441363C5-4D9B-4920-8D72-C0051718F1B8}" type="pres">
      <dgm:prSet presAssocID="{A069F125-0F71-462D-B093-35DFFD100586}" presName="connectorText" presStyleLbl="sibTrans2D1" presStyleIdx="2" presStyleCnt="4"/>
      <dgm:spPr/>
      <dgm:t>
        <a:bodyPr/>
        <a:lstStyle/>
        <a:p>
          <a:endParaRPr lang="zh-CN" altLang="en-US"/>
        </a:p>
      </dgm:t>
    </dgm:pt>
    <dgm:pt modelId="{A1E137AF-A63A-4CA0-8351-2897ADB70AFC}" type="pres">
      <dgm:prSet presAssocID="{42D08E59-E3BA-486C-BF58-0759E02B2A82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98D4059-8BD2-4DA5-9C15-C75A74A81706}" type="pres">
      <dgm:prSet presAssocID="{55405DFE-B30A-41D5-ABAF-50D9136FFEBD}" presName="sibTrans" presStyleLbl="sibTrans2D1" presStyleIdx="3" presStyleCnt="4"/>
      <dgm:spPr/>
      <dgm:t>
        <a:bodyPr/>
        <a:lstStyle/>
        <a:p>
          <a:endParaRPr lang="zh-CN" altLang="en-US"/>
        </a:p>
      </dgm:t>
    </dgm:pt>
    <dgm:pt modelId="{905DCE64-C0FA-425E-90B6-2C42A3A00BE5}" type="pres">
      <dgm:prSet presAssocID="{55405DFE-B30A-41D5-ABAF-50D9136FFEBD}" presName="connectorText" presStyleLbl="sibTrans2D1" presStyleIdx="3" presStyleCnt="4"/>
      <dgm:spPr/>
      <dgm:t>
        <a:bodyPr/>
        <a:lstStyle/>
        <a:p>
          <a:endParaRPr lang="zh-CN" altLang="en-US"/>
        </a:p>
      </dgm:t>
    </dgm:pt>
    <dgm:pt modelId="{7235863D-F7A2-4119-AE2F-BEBC3F845EDC}" type="pres">
      <dgm:prSet presAssocID="{2240B9C2-D05F-4DC8-92A7-5CAB17F892F0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A5BC78FB-45E5-4C69-9B7B-97D52AEBBBF1}" type="presOf" srcId="{A069F125-0F71-462D-B093-35DFFD100586}" destId="{CC63FBC3-F005-4836-BE9B-24FFA5F918A4}" srcOrd="0" destOrd="0" presId="urn:microsoft.com/office/officeart/2005/8/layout/process2"/>
    <dgm:cxn modelId="{EBF3AC5E-1E07-4E66-B673-22B11A3A3517}" type="presOf" srcId="{1A551229-60B9-41A4-A0AA-11BB75856579}" destId="{86FDFCE7-E4AB-40CA-A80D-90E62FBCB930}" srcOrd="0" destOrd="0" presId="urn:microsoft.com/office/officeart/2005/8/layout/process2"/>
    <dgm:cxn modelId="{F17FCA42-447E-468E-897B-6461FDC13D4A}" type="presOf" srcId="{55405DFE-B30A-41D5-ABAF-50D9136FFEBD}" destId="{905DCE64-C0FA-425E-90B6-2C42A3A00BE5}" srcOrd="1" destOrd="0" presId="urn:microsoft.com/office/officeart/2005/8/layout/process2"/>
    <dgm:cxn modelId="{BD6D55DB-588E-4271-8771-50E004E22701}" type="presOf" srcId="{2D974FF9-DCEC-42C6-A21F-429DBB3E663C}" destId="{1F7C2D26-22A9-4CED-BB09-8968A5305018}" srcOrd="0" destOrd="0" presId="urn:microsoft.com/office/officeart/2005/8/layout/process2"/>
    <dgm:cxn modelId="{CB977232-FE11-41B1-807D-D1AB81AB09B7}" type="presOf" srcId="{B1B27884-B31D-4879-84A7-C3E760E4D41B}" destId="{9E2681C5-2942-4EAD-BE11-24310C65DD76}" srcOrd="0" destOrd="0" presId="urn:microsoft.com/office/officeart/2005/8/layout/process2"/>
    <dgm:cxn modelId="{E8A917F4-EB43-42ED-9537-B4B290199758}" type="presOf" srcId="{6DA147E5-BB8B-4F1F-9B6E-044FE25AE5E0}" destId="{981EAB95-4DE0-4993-A24F-F76C0D8ED9EA}" srcOrd="1" destOrd="0" presId="urn:microsoft.com/office/officeart/2005/8/layout/process2"/>
    <dgm:cxn modelId="{C2137454-CBC8-4713-86A7-CB44DF63CAE1}" type="presOf" srcId="{42D08E59-E3BA-486C-BF58-0759E02B2A82}" destId="{A1E137AF-A63A-4CA0-8351-2897ADB70AFC}" srcOrd="0" destOrd="0" presId="urn:microsoft.com/office/officeart/2005/8/layout/process2"/>
    <dgm:cxn modelId="{1205F979-527F-4C9C-8423-19A482FE993D}" srcId="{2D974FF9-DCEC-42C6-A21F-429DBB3E663C}" destId="{42D08E59-E3BA-486C-BF58-0759E02B2A82}" srcOrd="3" destOrd="0" parTransId="{ECC0C1A2-4BB8-4816-A7F4-8F0DE6EB1487}" sibTransId="{55405DFE-B30A-41D5-ABAF-50D9136FFEBD}"/>
    <dgm:cxn modelId="{5552F52A-0117-4E92-91C8-64F47AFD2B63}" type="presOf" srcId="{2240B9C2-D05F-4DC8-92A7-5CAB17F892F0}" destId="{7235863D-F7A2-4119-AE2F-BEBC3F845EDC}" srcOrd="0" destOrd="0" presId="urn:microsoft.com/office/officeart/2005/8/layout/process2"/>
    <dgm:cxn modelId="{8C524F16-63B2-4D1D-8F0D-68B7139EDEF0}" srcId="{2D974FF9-DCEC-42C6-A21F-429DBB3E663C}" destId="{915E897F-5158-40B2-B0BE-1190747589ED}" srcOrd="0" destOrd="0" parTransId="{153F5FB8-9293-4061-92E7-13025081802A}" sibTransId="{6DA147E5-BB8B-4F1F-9B6E-044FE25AE5E0}"/>
    <dgm:cxn modelId="{E81FECA0-C1EB-4BED-8BFE-97C59CF05B4C}" srcId="{2D974FF9-DCEC-42C6-A21F-429DBB3E663C}" destId="{2240B9C2-D05F-4DC8-92A7-5CAB17F892F0}" srcOrd="4" destOrd="0" parTransId="{BD2D610B-38EB-4E39-84AF-952AE3A91090}" sibTransId="{293D5448-4CE4-4AB4-82E9-99709CCC03E3}"/>
    <dgm:cxn modelId="{8A759258-6C06-4ACB-B962-9345E0530AA9}" srcId="{2D974FF9-DCEC-42C6-A21F-429DBB3E663C}" destId="{6468DB9D-3F08-4DA6-9B76-E14C53DD94AE}" srcOrd="1" destOrd="0" parTransId="{DC4424B4-106F-41C8-A633-0D4342CEF16E}" sibTransId="{B1B27884-B31D-4879-84A7-C3E760E4D41B}"/>
    <dgm:cxn modelId="{9D7D873E-0B7B-4043-87D4-40F2FB01514C}" type="presOf" srcId="{A069F125-0F71-462D-B093-35DFFD100586}" destId="{441363C5-4D9B-4920-8D72-C0051718F1B8}" srcOrd="1" destOrd="0" presId="urn:microsoft.com/office/officeart/2005/8/layout/process2"/>
    <dgm:cxn modelId="{A955086C-9188-43C2-9537-5084C101C88E}" srcId="{2D974FF9-DCEC-42C6-A21F-429DBB3E663C}" destId="{1A551229-60B9-41A4-A0AA-11BB75856579}" srcOrd="2" destOrd="0" parTransId="{1960731C-8D1A-4797-A097-AFCA72875563}" sibTransId="{A069F125-0F71-462D-B093-35DFFD100586}"/>
    <dgm:cxn modelId="{0D4192A4-A6A1-4F1D-B9D2-63FB9BB61FA3}" type="presOf" srcId="{6DA147E5-BB8B-4F1F-9B6E-044FE25AE5E0}" destId="{7BBF6529-179C-4DC0-8AB6-2A7AA2EC75C9}" srcOrd="0" destOrd="0" presId="urn:microsoft.com/office/officeart/2005/8/layout/process2"/>
    <dgm:cxn modelId="{D88F5299-5A11-4F5B-97BB-44C4C0FEBF7D}" type="presOf" srcId="{915E897F-5158-40B2-B0BE-1190747589ED}" destId="{F826BB13-74C6-4F10-BBB3-1C0887A5F35A}" srcOrd="0" destOrd="0" presId="urn:microsoft.com/office/officeart/2005/8/layout/process2"/>
    <dgm:cxn modelId="{85D54B38-D1BF-400A-AB31-CFB9190FC9D4}" type="presOf" srcId="{55405DFE-B30A-41D5-ABAF-50D9136FFEBD}" destId="{198D4059-8BD2-4DA5-9C15-C75A74A81706}" srcOrd="0" destOrd="0" presId="urn:microsoft.com/office/officeart/2005/8/layout/process2"/>
    <dgm:cxn modelId="{32631BE3-66DD-4BE1-8377-4FA3525689CA}" type="presOf" srcId="{6468DB9D-3F08-4DA6-9B76-E14C53DD94AE}" destId="{67878F57-2824-4CD8-96BE-4DD754E22817}" srcOrd="0" destOrd="0" presId="urn:microsoft.com/office/officeart/2005/8/layout/process2"/>
    <dgm:cxn modelId="{BCA951D5-448B-4FE9-9529-568E065AAE86}" type="presOf" srcId="{B1B27884-B31D-4879-84A7-C3E760E4D41B}" destId="{F393BCD1-A603-49E3-80A7-C76AAB8447EA}" srcOrd="1" destOrd="0" presId="urn:microsoft.com/office/officeart/2005/8/layout/process2"/>
    <dgm:cxn modelId="{5DE8AD1A-9A00-4DEE-B7D2-80B0F4353535}" type="presParOf" srcId="{1F7C2D26-22A9-4CED-BB09-8968A5305018}" destId="{F826BB13-74C6-4F10-BBB3-1C0887A5F35A}" srcOrd="0" destOrd="0" presId="urn:microsoft.com/office/officeart/2005/8/layout/process2"/>
    <dgm:cxn modelId="{CC690EBF-7C39-4823-9413-F2F7107C2A24}" type="presParOf" srcId="{1F7C2D26-22A9-4CED-BB09-8968A5305018}" destId="{7BBF6529-179C-4DC0-8AB6-2A7AA2EC75C9}" srcOrd="1" destOrd="0" presId="urn:microsoft.com/office/officeart/2005/8/layout/process2"/>
    <dgm:cxn modelId="{DF950F8F-E289-4463-A0CB-BD885DE17B4F}" type="presParOf" srcId="{7BBF6529-179C-4DC0-8AB6-2A7AA2EC75C9}" destId="{981EAB95-4DE0-4993-A24F-F76C0D8ED9EA}" srcOrd="0" destOrd="0" presId="urn:microsoft.com/office/officeart/2005/8/layout/process2"/>
    <dgm:cxn modelId="{98B6C921-B3B5-4A70-A0E5-B09E345B845F}" type="presParOf" srcId="{1F7C2D26-22A9-4CED-BB09-8968A5305018}" destId="{67878F57-2824-4CD8-96BE-4DD754E22817}" srcOrd="2" destOrd="0" presId="urn:microsoft.com/office/officeart/2005/8/layout/process2"/>
    <dgm:cxn modelId="{A96F88BD-24F0-4B74-847B-D7825C1F0D08}" type="presParOf" srcId="{1F7C2D26-22A9-4CED-BB09-8968A5305018}" destId="{9E2681C5-2942-4EAD-BE11-24310C65DD76}" srcOrd="3" destOrd="0" presId="urn:microsoft.com/office/officeart/2005/8/layout/process2"/>
    <dgm:cxn modelId="{954597E5-D109-4DFC-8786-F85D2DC3B5D5}" type="presParOf" srcId="{9E2681C5-2942-4EAD-BE11-24310C65DD76}" destId="{F393BCD1-A603-49E3-80A7-C76AAB8447EA}" srcOrd="0" destOrd="0" presId="urn:microsoft.com/office/officeart/2005/8/layout/process2"/>
    <dgm:cxn modelId="{09A5A1D1-B8BC-4DEB-ADC7-F321CD599EB1}" type="presParOf" srcId="{1F7C2D26-22A9-4CED-BB09-8968A5305018}" destId="{86FDFCE7-E4AB-40CA-A80D-90E62FBCB930}" srcOrd="4" destOrd="0" presId="urn:microsoft.com/office/officeart/2005/8/layout/process2"/>
    <dgm:cxn modelId="{F3F435BB-2478-4E82-A604-0E80B8E38BEF}" type="presParOf" srcId="{1F7C2D26-22A9-4CED-BB09-8968A5305018}" destId="{CC63FBC3-F005-4836-BE9B-24FFA5F918A4}" srcOrd="5" destOrd="0" presId="urn:microsoft.com/office/officeart/2005/8/layout/process2"/>
    <dgm:cxn modelId="{A7B05B5D-C5DF-46A1-AA22-9F670D9C1371}" type="presParOf" srcId="{CC63FBC3-F005-4836-BE9B-24FFA5F918A4}" destId="{441363C5-4D9B-4920-8D72-C0051718F1B8}" srcOrd="0" destOrd="0" presId="urn:microsoft.com/office/officeart/2005/8/layout/process2"/>
    <dgm:cxn modelId="{F9A4E4E4-3CDE-4447-846E-EE07A77A82C0}" type="presParOf" srcId="{1F7C2D26-22A9-4CED-BB09-8968A5305018}" destId="{A1E137AF-A63A-4CA0-8351-2897ADB70AFC}" srcOrd="6" destOrd="0" presId="urn:microsoft.com/office/officeart/2005/8/layout/process2"/>
    <dgm:cxn modelId="{D69021BE-EE43-4148-8B9A-B80E6E64FCBB}" type="presParOf" srcId="{1F7C2D26-22A9-4CED-BB09-8968A5305018}" destId="{198D4059-8BD2-4DA5-9C15-C75A74A81706}" srcOrd="7" destOrd="0" presId="urn:microsoft.com/office/officeart/2005/8/layout/process2"/>
    <dgm:cxn modelId="{A63C7859-93F5-4919-9ED1-227C9EEF6E4E}" type="presParOf" srcId="{198D4059-8BD2-4DA5-9C15-C75A74A81706}" destId="{905DCE64-C0FA-425E-90B6-2C42A3A00BE5}" srcOrd="0" destOrd="0" presId="urn:microsoft.com/office/officeart/2005/8/layout/process2"/>
    <dgm:cxn modelId="{82F566FB-B2CE-4382-B544-A790A8847CE7}" type="presParOf" srcId="{1F7C2D26-22A9-4CED-BB09-8968A5305018}" destId="{7235863D-F7A2-4119-AE2F-BEBC3F845EDC}" srcOrd="8" destOrd="0" presId="urn:microsoft.com/office/officeart/2005/8/layout/process2"/>
  </dgm:cxnLst>
  <dgm:bg/>
  <dgm:whole/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DF56E8A-5675-40BA-8200-6DB72840D411}" type="doc">
      <dgm:prSet loTypeId="urn:microsoft.com/office/officeart/2009/3/layout/CircleRelationship" loCatId="relationship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zh-CN" altLang="en-US"/>
        </a:p>
      </dgm:t>
    </dgm:pt>
    <dgm:pt modelId="{320B20B7-56A9-4513-839E-4E6200BFC3DB}">
      <dgm:prSet phldrT="[文本]" custT="1"/>
      <dgm:spPr/>
      <dgm:t>
        <a:bodyPr/>
        <a:lstStyle/>
        <a:p>
          <a:r>
            <a:rPr lang="zh-CN" altLang="en-US" sz="3600" dirty="0" smtClean="0"/>
            <a:t>游戏</a:t>
          </a:r>
          <a:endParaRPr lang="en-US" altLang="zh-CN" sz="3600" dirty="0" smtClean="0"/>
        </a:p>
        <a:p>
          <a:r>
            <a:rPr lang="zh-CN" altLang="en-US" sz="3600" dirty="0" smtClean="0"/>
            <a:t>操作</a:t>
          </a:r>
          <a:endParaRPr lang="zh-CN" altLang="en-US" sz="3600" dirty="0"/>
        </a:p>
      </dgm:t>
    </dgm:pt>
    <dgm:pt modelId="{18DF214D-0D07-4FAF-94F3-F556C398AD66}" cxnId="{59A675DE-84F7-48CB-BCC4-66C5AEE4B061}" type="parTrans">
      <dgm:prSet/>
      <dgm:spPr/>
      <dgm:t>
        <a:bodyPr/>
        <a:lstStyle/>
        <a:p>
          <a:endParaRPr lang="zh-CN" altLang="en-US"/>
        </a:p>
      </dgm:t>
    </dgm:pt>
    <dgm:pt modelId="{F8FBF4E0-0710-4A9E-BC4B-6DC1355C0C04}" cxnId="{59A675DE-84F7-48CB-BCC4-66C5AEE4B061}" type="sibTrans">
      <dgm:prSet/>
      <dgm:spPr/>
      <dgm:t>
        <a:bodyPr/>
        <a:lstStyle/>
        <a:p>
          <a:endParaRPr lang="zh-CN" altLang="en-US"/>
        </a:p>
      </dgm:t>
    </dgm:pt>
    <dgm:pt modelId="{6BF78FCC-95C9-4FD9-95A7-CF86E76311DD}">
      <dgm:prSet phldrT="[文本]"/>
      <dgm:spPr/>
      <dgm:t>
        <a:bodyPr/>
        <a:lstStyle/>
        <a:p>
          <a:r>
            <a:rPr lang="zh-CN" altLang="en-US" dirty="0" smtClean="0"/>
            <a:t>界面</a:t>
          </a:r>
          <a:endParaRPr lang="zh-CN" altLang="en-US" dirty="0"/>
        </a:p>
      </dgm:t>
    </dgm:pt>
    <dgm:pt modelId="{A3687D63-05EF-4C6C-B380-16AE0BE028AD}" cxnId="{7530570B-88B3-4AD0-AC25-A90580A5EADF}" type="parTrans">
      <dgm:prSet/>
      <dgm:spPr/>
      <dgm:t>
        <a:bodyPr/>
        <a:lstStyle/>
        <a:p>
          <a:endParaRPr lang="zh-CN" altLang="en-US"/>
        </a:p>
      </dgm:t>
    </dgm:pt>
    <dgm:pt modelId="{32BC3D8F-35F1-4EA8-BE60-E2462404A2E2}" cxnId="{7530570B-88B3-4AD0-AC25-A90580A5EADF}" type="sibTrans">
      <dgm:prSet/>
      <dgm:spPr/>
      <dgm:t>
        <a:bodyPr/>
        <a:lstStyle/>
        <a:p>
          <a:endParaRPr lang="zh-CN" altLang="en-US"/>
        </a:p>
      </dgm:t>
    </dgm:pt>
    <dgm:pt modelId="{52A27F71-4780-4644-B157-E990A43C7049}">
      <dgm:prSet phldrT="[文本]" custT="1"/>
      <dgm:spPr/>
      <dgm:t>
        <a:bodyPr/>
        <a:lstStyle/>
        <a:p>
          <a:r>
            <a:rPr lang="zh-CN" altLang="en-US" sz="2800" dirty="0" smtClean="0"/>
            <a:t>用户</a:t>
          </a:r>
          <a:endParaRPr lang="en-US" altLang="zh-CN" sz="2800" dirty="0" smtClean="0"/>
        </a:p>
        <a:p>
          <a:r>
            <a:rPr lang="zh-CN" altLang="en-US" sz="2800" dirty="0" smtClean="0"/>
            <a:t>信息库</a:t>
          </a:r>
          <a:endParaRPr lang="zh-CN" altLang="en-US" sz="2800" dirty="0"/>
        </a:p>
      </dgm:t>
    </dgm:pt>
    <dgm:pt modelId="{C38AA4B2-E57E-470B-88B8-222EC36A4D20}" cxnId="{9EC09CE4-7C0E-4FA1-BC5A-2D54EAD46682}" type="parTrans">
      <dgm:prSet/>
      <dgm:spPr/>
      <dgm:t>
        <a:bodyPr/>
        <a:lstStyle/>
        <a:p>
          <a:endParaRPr lang="zh-CN" altLang="en-US"/>
        </a:p>
      </dgm:t>
    </dgm:pt>
    <dgm:pt modelId="{2E3E8CB7-CFFB-490C-A259-0BF6C681585A}" cxnId="{9EC09CE4-7C0E-4FA1-BC5A-2D54EAD46682}" type="sibTrans">
      <dgm:prSet/>
      <dgm:spPr/>
      <dgm:t>
        <a:bodyPr/>
        <a:lstStyle/>
        <a:p>
          <a:endParaRPr lang="zh-CN" altLang="en-US"/>
        </a:p>
      </dgm:t>
    </dgm:pt>
    <dgm:pt modelId="{E65F93F1-5545-4D22-BDCE-89A388045620}">
      <dgm:prSet/>
      <dgm:spPr/>
      <dgm:t>
        <a:bodyPr/>
        <a:lstStyle/>
        <a:p>
          <a:r>
            <a:rPr lang="zh-CN" altLang="en-US" dirty="0" smtClean="0"/>
            <a:t>操作日志</a:t>
          </a:r>
          <a:endParaRPr lang="zh-CN" altLang="en-US" dirty="0"/>
        </a:p>
      </dgm:t>
    </dgm:pt>
    <dgm:pt modelId="{32140484-630A-4B3F-BE8C-3CA3513194A9}" cxnId="{DA88AD12-C1F8-485C-A09D-57093BDA91CD}" type="parTrans">
      <dgm:prSet/>
      <dgm:spPr/>
      <dgm:t>
        <a:bodyPr/>
        <a:lstStyle/>
        <a:p>
          <a:endParaRPr lang="zh-CN" altLang="en-US"/>
        </a:p>
      </dgm:t>
    </dgm:pt>
    <dgm:pt modelId="{FAC1A4D1-BD75-43D5-B279-1941D26FDD32}" cxnId="{DA88AD12-C1F8-485C-A09D-57093BDA91CD}" type="sibTrans">
      <dgm:prSet/>
      <dgm:spPr/>
      <dgm:t>
        <a:bodyPr/>
        <a:lstStyle/>
        <a:p>
          <a:endParaRPr lang="zh-CN" altLang="en-US"/>
        </a:p>
      </dgm:t>
    </dgm:pt>
    <dgm:pt modelId="{00770EFC-6880-40DB-ABB5-803DBC8C8A41}">
      <dgm:prSet custT="1"/>
      <dgm:spPr/>
      <dgm:t>
        <a:bodyPr/>
        <a:lstStyle/>
        <a:p>
          <a:r>
            <a:rPr lang="zh-CN" altLang="en-US" sz="2400" dirty="0" smtClean="0"/>
            <a:t>反馈系统</a:t>
          </a:r>
          <a:endParaRPr lang="zh-CN" altLang="en-US" sz="2400" dirty="0"/>
        </a:p>
      </dgm:t>
    </dgm:pt>
    <dgm:pt modelId="{A65233E8-ABBC-4F8B-92AF-B73346819BF6}" cxnId="{C0048FA8-276E-498B-AE06-F74C346B8A8C}" type="parTrans">
      <dgm:prSet/>
      <dgm:spPr/>
      <dgm:t>
        <a:bodyPr/>
        <a:lstStyle/>
        <a:p>
          <a:endParaRPr lang="zh-CN" altLang="en-US"/>
        </a:p>
      </dgm:t>
    </dgm:pt>
    <dgm:pt modelId="{F1C11CE0-ED14-48F5-826D-46D507CC8705}" cxnId="{C0048FA8-276E-498B-AE06-F74C346B8A8C}" type="sibTrans">
      <dgm:prSet/>
      <dgm:spPr/>
      <dgm:t>
        <a:bodyPr/>
        <a:lstStyle/>
        <a:p>
          <a:endParaRPr lang="zh-CN" altLang="en-US"/>
        </a:p>
      </dgm:t>
    </dgm:pt>
    <dgm:pt modelId="{5E1F383F-E039-48C3-9FC5-4643DA9039E5}" type="pres">
      <dgm:prSet presAssocID="{BDF56E8A-5675-40BA-8200-6DB72840D411}" presName="Name0" presStyleCnt="0">
        <dgm:presLayoutVars>
          <dgm:chMax val="1"/>
          <dgm:chPref val="1"/>
        </dgm:presLayoutVars>
      </dgm:prSet>
      <dgm:spPr/>
      <dgm:t>
        <a:bodyPr/>
        <a:lstStyle/>
        <a:p>
          <a:endParaRPr lang="zh-CN" altLang="en-US"/>
        </a:p>
      </dgm:t>
    </dgm:pt>
    <dgm:pt modelId="{460E103D-ABB0-40E2-BF50-F31E90981AC5}" type="pres">
      <dgm:prSet presAssocID="{320B20B7-56A9-4513-839E-4E6200BFC3DB}" presName="Parent" presStyleLbl="node0" presStyleIdx="0" presStyleCnt="1">
        <dgm:presLayoutVars>
          <dgm:chMax val="5"/>
          <dgm:chPref val="5"/>
        </dgm:presLayoutVars>
      </dgm:prSet>
      <dgm:spPr/>
      <dgm:t>
        <a:bodyPr/>
        <a:lstStyle/>
        <a:p>
          <a:endParaRPr lang="zh-CN" altLang="en-US"/>
        </a:p>
      </dgm:t>
    </dgm:pt>
    <dgm:pt modelId="{A6185532-1667-4AB6-8D18-FC51A44CD31F}" type="pres">
      <dgm:prSet presAssocID="{320B20B7-56A9-4513-839E-4E6200BFC3DB}" presName="Accent1" presStyleLbl="node1" presStyleIdx="0" presStyleCnt="17"/>
      <dgm:spPr/>
    </dgm:pt>
    <dgm:pt modelId="{0CCAAA91-016B-45C9-8AE8-1A235DCA4CAE}" type="pres">
      <dgm:prSet presAssocID="{320B20B7-56A9-4513-839E-4E6200BFC3DB}" presName="Accent2" presStyleLbl="node1" presStyleIdx="1" presStyleCnt="17"/>
      <dgm:spPr/>
    </dgm:pt>
    <dgm:pt modelId="{0BB8A20C-7A08-4F1E-8601-181A96D57837}" type="pres">
      <dgm:prSet presAssocID="{320B20B7-56A9-4513-839E-4E6200BFC3DB}" presName="Accent3" presStyleLbl="node1" presStyleIdx="2" presStyleCnt="17"/>
      <dgm:spPr/>
    </dgm:pt>
    <dgm:pt modelId="{F887A985-C73C-44BA-A7D7-7FE702F3579F}" type="pres">
      <dgm:prSet presAssocID="{320B20B7-56A9-4513-839E-4E6200BFC3DB}" presName="Accent4" presStyleLbl="node1" presStyleIdx="3" presStyleCnt="17" custLinFactNeighborX="-26709" custLinFactNeighborY="5342"/>
      <dgm:spPr/>
    </dgm:pt>
    <dgm:pt modelId="{669D7C5B-CCC7-4463-AF90-E20408DC6ECB}" type="pres">
      <dgm:prSet presAssocID="{320B20B7-56A9-4513-839E-4E6200BFC3DB}" presName="Accent5" presStyleLbl="node1" presStyleIdx="4" presStyleCnt="17"/>
      <dgm:spPr/>
    </dgm:pt>
    <dgm:pt modelId="{4253AAAC-1619-4035-B077-0093EE4BD602}" type="pres">
      <dgm:prSet presAssocID="{320B20B7-56A9-4513-839E-4E6200BFC3DB}" presName="Accent6" presStyleLbl="node1" presStyleIdx="5" presStyleCnt="17"/>
      <dgm:spPr/>
    </dgm:pt>
    <dgm:pt modelId="{AD47BF33-B77C-4E31-B0C5-F01B93EFD051}" type="pres">
      <dgm:prSet presAssocID="{6BF78FCC-95C9-4FD9-95A7-CF86E76311DD}" presName="Child1" presStyleLbl="node1" presStyleIdx="6" presStyleCnt="17">
        <dgm:presLayoutVars>
          <dgm:chMax val="0"/>
          <dgm:chPref val="0"/>
        </dgm:presLayoutVars>
      </dgm:prSet>
      <dgm:spPr/>
      <dgm:t>
        <a:bodyPr/>
        <a:lstStyle/>
        <a:p>
          <a:endParaRPr lang="zh-CN" altLang="en-US"/>
        </a:p>
      </dgm:t>
    </dgm:pt>
    <dgm:pt modelId="{3A0E91DC-5959-4463-81B5-6C68823BB10C}" type="pres">
      <dgm:prSet presAssocID="{6BF78FCC-95C9-4FD9-95A7-CF86E76311DD}" presName="Accent7" presStyleCnt="0"/>
      <dgm:spPr/>
    </dgm:pt>
    <dgm:pt modelId="{0C7188CB-FAD2-4611-A32B-020D3B61A031}" type="pres">
      <dgm:prSet presAssocID="{6BF78FCC-95C9-4FD9-95A7-CF86E76311DD}" presName="AccentHold1" presStyleLbl="node1" presStyleIdx="7" presStyleCnt="17"/>
      <dgm:spPr/>
    </dgm:pt>
    <dgm:pt modelId="{E04555E1-01A4-41AF-924F-B21006E751E6}" type="pres">
      <dgm:prSet presAssocID="{6BF78FCC-95C9-4FD9-95A7-CF86E76311DD}" presName="Accent8" presStyleCnt="0"/>
      <dgm:spPr/>
    </dgm:pt>
    <dgm:pt modelId="{002EFDEB-DEBF-42F6-9249-5C0D08E77E8A}" type="pres">
      <dgm:prSet presAssocID="{6BF78FCC-95C9-4FD9-95A7-CF86E76311DD}" presName="AccentHold2" presStyleLbl="node1" presStyleIdx="8" presStyleCnt="17"/>
      <dgm:spPr/>
    </dgm:pt>
    <dgm:pt modelId="{25CFFD4D-C126-44F1-8BAC-2A1E3F395D08}" type="pres">
      <dgm:prSet presAssocID="{00770EFC-6880-40DB-ABB5-803DBC8C8A41}" presName="Child2" presStyleLbl="node1" presStyleIdx="9" presStyleCnt="17">
        <dgm:presLayoutVars>
          <dgm:chMax val="0"/>
          <dgm:chPref val="0"/>
        </dgm:presLayoutVars>
      </dgm:prSet>
      <dgm:spPr/>
      <dgm:t>
        <a:bodyPr/>
        <a:lstStyle/>
        <a:p>
          <a:endParaRPr lang="zh-CN" altLang="en-US"/>
        </a:p>
      </dgm:t>
    </dgm:pt>
    <dgm:pt modelId="{5FAB3119-8B47-4FDD-89C9-4CB5E8F4F7E3}" type="pres">
      <dgm:prSet presAssocID="{00770EFC-6880-40DB-ABB5-803DBC8C8A41}" presName="Accent9" presStyleCnt="0"/>
      <dgm:spPr/>
    </dgm:pt>
    <dgm:pt modelId="{E371B41C-7908-474C-B257-4F2CF08F351C}" type="pres">
      <dgm:prSet presAssocID="{00770EFC-6880-40DB-ABB5-803DBC8C8A41}" presName="AccentHold1" presStyleLbl="node1" presStyleIdx="10" presStyleCnt="17"/>
      <dgm:spPr/>
    </dgm:pt>
    <dgm:pt modelId="{430EF479-B031-4068-A30D-DCF591F3CB77}" type="pres">
      <dgm:prSet presAssocID="{00770EFC-6880-40DB-ABB5-803DBC8C8A41}" presName="Accent10" presStyleCnt="0"/>
      <dgm:spPr/>
    </dgm:pt>
    <dgm:pt modelId="{BCB1D363-9198-4364-9F72-651E9B40061D}" type="pres">
      <dgm:prSet presAssocID="{00770EFC-6880-40DB-ABB5-803DBC8C8A41}" presName="AccentHold2" presStyleLbl="node1" presStyleIdx="11" presStyleCnt="17"/>
      <dgm:spPr/>
    </dgm:pt>
    <dgm:pt modelId="{6FE8CC59-ECA8-4461-BAA2-9ABE4ED5F962}" type="pres">
      <dgm:prSet presAssocID="{00770EFC-6880-40DB-ABB5-803DBC8C8A41}" presName="Accent11" presStyleCnt="0"/>
      <dgm:spPr/>
    </dgm:pt>
    <dgm:pt modelId="{9D71CB4D-B00A-4F7F-B170-9BC785098040}" type="pres">
      <dgm:prSet presAssocID="{00770EFC-6880-40DB-ABB5-803DBC8C8A41}" presName="AccentHold3" presStyleLbl="node1" presStyleIdx="12" presStyleCnt="17"/>
      <dgm:spPr/>
    </dgm:pt>
    <dgm:pt modelId="{57345620-6395-4304-8160-50FEDD1A34FD}" type="pres">
      <dgm:prSet presAssocID="{52A27F71-4780-4644-B157-E990A43C7049}" presName="Child3" presStyleLbl="node1" presStyleIdx="13" presStyleCnt="17" custScaleX="133993" custScaleY="115826">
        <dgm:presLayoutVars>
          <dgm:chMax val="0"/>
          <dgm:chPref val="0"/>
        </dgm:presLayoutVars>
      </dgm:prSet>
      <dgm:spPr/>
      <dgm:t>
        <a:bodyPr/>
        <a:lstStyle/>
        <a:p>
          <a:endParaRPr lang="zh-CN" altLang="en-US"/>
        </a:p>
      </dgm:t>
    </dgm:pt>
    <dgm:pt modelId="{AEFE863F-241C-4F9C-9E67-1EAD5A11EF05}" type="pres">
      <dgm:prSet presAssocID="{52A27F71-4780-4644-B157-E990A43C7049}" presName="Accent12" presStyleCnt="0"/>
      <dgm:spPr/>
    </dgm:pt>
    <dgm:pt modelId="{D84F6859-5240-43AE-BB00-35FC277560E2}" type="pres">
      <dgm:prSet presAssocID="{52A27F71-4780-4644-B157-E990A43C7049}" presName="AccentHold1" presStyleLbl="node1" presStyleIdx="14" presStyleCnt="17"/>
      <dgm:spPr/>
    </dgm:pt>
    <dgm:pt modelId="{E50D42C8-C3BF-4435-B90B-A59F63183210}" type="pres">
      <dgm:prSet presAssocID="{E65F93F1-5545-4D22-BDCE-89A388045620}" presName="Child4" presStyleLbl="node1" presStyleIdx="15" presStyleCnt="17">
        <dgm:presLayoutVars>
          <dgm:chMax val="0"/>
          <dgm:chPref val="0"/>
        </dgm:presLayoutVars>
      </dgm:prSet>
      <dgm:spPr/>
      <dgm:t>
        <a:bodyPr/>
        <a:lstStyle/>
        <a:p>
          <a:endParaRPr lang="zh-CN" altLang="en-US"/>
        </a:p>
      </dgm:t>
    </dgm:pt>
    <dgm:pt modelId="{74473472-A137-490D-B8C8-2A92FB31DCE6}" type="pres">
      <dgm:prSet presAssocID="{E65F93F1-5545-4D22-BDCE-89A388045620}" presName="Accent13" presStyleCnt="0"/>
      <dgm:spPr/>
    </dgm:pt>
    <dgm:pt modelId="{B76C6795-5B36-468D-A5AC-D5A69DDEF485}" type="pres">
      <dgm:prSet presAssocID="{E65F93F1-5545-4D22-BDCE-89A388045620}" presName="AccentHold1" presStyleLbl="node1" presStyleIdx="16" presStyleCnt="17" custLinFactX="-80035" custLinFactY="-12020" custLinFactNeighborX="-100000" custLinFactNeighborY="-100000"/>
      <dgm:spPr/>
    </dgm:pt>
  </dgm:ptLst>
  <dgm:cxnLst>
    <dgm:cxn modelId="{450A89D2-10AB-4621-92F2-FFF7044397B3}" type="presOf" srcId="{00770EFC-6880-40DB-ABB5-803DBC8C8A41}" destId="{25CFFD4D-C126-44F1-8BAC-2A1E3F395D08}" srcOrd="0" destOrd="0" presId="urn:microsoft.com/office/officeart/2009/3/layout/CircleRelationship"/>
    <dgm:cxn modelId="{0910993E-75C9-4C2E-AE81-C9192E6AF90C}" type="presOf" srcId="{320B20B7-56A9-4513-839E-4E6200BFC3DB}" destId="{460E103D-ABB0-40E2-BF50-F31E90981AC5}" srcOrd="0" destOrd="0" presId="urn:microsoft.com/office/officeart/2009/3/layout/CircleRelationship"/>
    <dgm:cxn modelId="{EEFD54A4-90DB-47A1-BA58-084253D7521F}" type="presOf" srcId="{52A27F71-4780-4644-B157-E990A43C7049}" destId="{57345620-6395-4304-8160-50FEDD1A34FD}" srcOrd="0" destOrd="0" presId="urn:microsoft.com/office/officeart/2009/3/layout/CircleRelationship"/>
    <dgm:cxn modelId="{250DFBAD-E65D-40B4-8064-4C8B02AE32D3}" type="presOf" srcId="{BDF56E8A-5675-40BA-8200-6DB72840D411}" destId="{5E1F383F-E039-48C3-9FC5-4643DA9039E5}" srcOrd="0" destOrd="0" presId="urn:microsoft.com/office/officeart/2009/3/layout/CircleRelationship"/>
    <dgm:cxn modelId="{DA88AD12-C1F8-485C-A09D-57093BDA91CD}" srcId="{320B20B7-56A9-4513-839E-4E6200BFC3DB}" destId="{E65F93F1-5545-4D22-BDCE-89A388045620}" srcOrd="3" destOrd="0" parTransId="{32140484-630A-4B3F-BE8C-3CA3513194A9}" sibTransId="{FAC1A4D1-BD75-43D5-B279-1941D26FDD32}"/>
    <dgm:cxn modelId="{4C71FC0D-2D98-422F-BCF7-D802D0B25E32}" type="presOf" srcId="{E65F93F1-5545-4D22-BDCE-89A388045620}" destId="{E50D42C8-C3BF-4435-B90B-A59F63183210}" srcOrd="0" destOrd="0" presId="urn:microsoft.com/office/officeart/2009/3/layout/CircleRelationship"/>
    <dgm:cxn modelId="{7530570B-88B3-4AD0-AC25-A90580A5EADF}" srcId="{320B20B7-56A9-4513-839E-4E6200BFC3DB}" destId="{6BF78FCC-95C9-4FD9-95A7-CF86E76311DD}" srcOrd="0" destOrd="0" parTransId="{A3687D63-05EF-4C6C-B380-16AE0BE028AD}" sibTransId="{32BC3D8F-35F1-4EA8-BE60-E2462404A2E2}"/>
    <dgm:cxn modelId="{59A675DE-84F7-48CB-BCC4-66C5AEE4B061}" srcId="{BDF56E8A-5675-40BA-8200-6DB72840D411}" destId="{320B20B7-56A9-4513-839E-4E6200BFC3DB}" srcOrd="0" destOrd="0" parTransId="{18DF214D-0D07-4FAF-94F3-F556C398AD66}" sibTransId="{F8FBF4E0-0710-4A9E-BC4B-6DC1355C0C04}"/>
    <dgm:cxn modelId="{9EC09CE4-7C0E-4FA1-BC5A-2D54EAD46682}" srcId="{320B20B7-56A9-4513-839E-4E6200BFC3DB}" destId="{52A27F71-4780-4644-B157-E990A43C7049}" srcOrd="2" destOrd="0" parTransId="{C38AA4B2-E57E-470B-88B8-222EC36A4D20}" sibTransId="{2E3E8CB7-CFFB-490C-A259-0BF6C681585A}"/>
    <dgm:cxn modelId="{C0048FA8-276E-498B-AE06-F74C346B8A8C}" srcId="{320B20B7-56A9-4513-839E-4E6200BFC3DB}" destId="{00770EFC-6880-40DB-ABB5-803DBC8C8A41}" srcOrd="1" destOrd="0" parTransId="{A65233E8-ABBC-4F8B-92AF-B73346819BF6}" sibTransId="{F1C11CE0-ED14-48F5-826D-46D507CC8705}"/>
    <dgm:cxn modelId="{29C26740-EDCB-4CA8-87F7-15074510DBFC}" type="presOf" srcId="{6BF78FCC-95C9-4FD9-95A7-CF86E76311DD}" destId="{AD47BF33-B77C-4E31-B0C5-F01B93EFD051}" srcOrd="0" destOrd="0" presId="urn:microsoft.com/office/officeart/2009/3/layout/CircleRelationship"/>
    <dgm:cxn modelId="{48B42454-2B1A-410C-B6C6-06CE83D1E6C7}" type="presParOf" srcId="{5E1F383F-E039-48C3-9FC5-4643DA9039E5}" destId="{460E103D-ABB0-40E2-BF50-F31E90981AC5}" srcOrd="0" destOrd="0" presId="urn:microsoft.com/office/officeart/2009/3/layout/CircleRelationship"/>
    <dgm:cxn modelId="{D156E3FD-8FB9-4012-AB47-E313D167AE7B}" type="presParOf" srcId="{5E1F383F-E039-48C3-9FC5-4643DA9039E5}" destId="{A6185532-1667-4AB6-8D18-FC51A44CD31F}" srcOrd="1" destOrd="0" presId="urn:microsoft.com/office/officeart/2009/3/layout/CircleRelationship"/>
    <dgm:cxn modelId="{CCE85EB7-6E7F-42E8-BDE5-A32BDF5BE8DB}" type="presParOf" srcId="{5E1F383F-E039-48C3-9FC5-4643DA9039E5}" destId="{0CCAAA91-016B-45C9-8AE8-1A235DCA4CAE}" srcOrd="2" destOrd="0" presId="urn:microsoft.com/office/officeart/2009/3/layout/CircleRelationship"/>
    <dgm:cxn modelId="{6FB24592-F591-4EB7-BE3C-4F242C4E4E2C}" type="presParOf" srcId="{5E1F383F-E039-48C3-9FC5-4643DA9039E5}" destId="{0BB8A20C-7A08-4F1E-8601-181A96D57837}" srcOrd="3" destOrd="0" presId="urn:microsoft.com/office/officeart/2009/3/layout/CircleRelationship"/>
    <dgm:cxn modelId="{FD5DB009-2AFF-4DB9-94D5-F0A2C07ADE16}" type="presParOf" srcId="{5E1F383F-E039-48C3-9FC5-4643DA9039E5}" destId="{F887A985-C73C-44BA-A7D7-7FE702F3579F}" srcOrd="4" destOrd="0" presId="urn:microsoft.com/office/officeart/2009/3/layout/CircleRelationship"/>
    <dgm:cxn modelId="{4E785BB8-A0CC-4DE3-9B5B-83C9D158F2C2}" type="presParOf" srcId="{5E1F383F-E039-48C3-9FC5-4643DA9039E5}" destId="{669D7C5B-CCC7-4463-AF90-E20408DC6ECB}" srcOrd="5" destOrd="0" presId="urn:microsoft.com/office/officeart/2009/3/layout/CircleRelationship"/>
    <dgm:cxn modelId="{06B7282E-E6E9-4F85-9C7C-DFAFDA8BA6CB}" type="presParOf" srcId="{5E1F383F-E039-48C3-9FC5-4643DA9039E5}" destId="{4253AAAC-1619-4035-B077-0093EE4BD602}" srcOrd="6" destOrd="0" presId="urn:microsoft.com/office/officeart/2009/3/layout/CircleRelationship"/>
    <dgm:cxn modelId="{B4130E7A-7A8B-4A85-ACE4-1FB59B4C6823}" type="presParOf" srcId="{5E1F383F-E039-48C3-9FC5-4643DA9039E5}" destId="{AD47BF33-B77C-4E31-B0C5-F01B93EFD051}" srcOrd="7" destOrd="0" presId="urn:microsoft.com/office/officeart/2009/3/layout/CircleRelationship"/>
    <dgm:cxn modelId="{DF501204-4828-4F83-A898-2BD5276003D8}" type="presParOf" srcId="{5E1F383F-E039-48C3-9FC5-4643DA9039E5}" destId="{3A0E91DC-5959-4463-81B5-6C68823BB10C}" srcOrd="8" destOrd="0" presId="urn:microsoft.com/office/officeart/2009/3/layout/CircleRelationship"/>
    <dgm:cxn modelId="{52CDB097-9EDE-4ACE-A7C7-A3F4A272C7AB}" type="presParOf" srcId="{3A0E91DC-5959-4463-81B5-6C68823BB10C}" destId="{0C7188CB-FAD2-4611-A32B-020D3B61A031}" srcOrd="0" destOrd="0" presId="urn:microsoft.com/office/officeart/2009/3/layout/CircleRelationship"/>
    <dgm:cxn modelId="{C0A6105D-A79A-4741-86C5-B039C032E02A}" type="presParOf" srcId="{5E1F383F-E039-48C3-9FC5-4643DA9039E5}" destId="{E04555E1-01A4-41AF-924F-B21006E751E6}" srcOrd="9" destOrd="0" presId="urn:microsoft.com/office/officeart/2009/3/layout/CircleRelationship"/>
    <dgm:cxn modelId="{E99D87B0-70C3-4EA2-993B-AC8EA40485CD}" type="presParOf" srcId="{E04555E1-01A4-41AF-924F-B21006E751E6}" destId="{002EFDEB-DEBF-42F6-9249-5C0D08E77E8A}" srcOrd="0" destOrd="0" presId="urn:microsoft.com/office/officeart/2009/3/layout/CircleRelationship"/>
    <dgm:cxn modelId="{CDABD135-EF27-4A4A-94C3-FFB8427C2EB0}" type="presParOf" srcId="{5E1F383F-E039-48C3-9FC5-4643DA9039E5}" destId="{25CFFD4D-C126-44F1-8BAC-2A1E3F395D08}" srcOrd="10" destOrd="0" presId="urn:microsoft.com/office/officeart/2009/3/layout/CircleRelationship"/>
    <dgm:cxn modelId="{7A36CBCE-8741-4BC5-9217-040643DB4DFF}" type="presParOf" srcId="{5E1F383F-E039-48C3-9FC5-4643DA9039E5}" destId="{5FAB3119-8B47-4FDD-89C9-4CB5E8F4F7E3}" srcOrd="11" destOrd="0" presId="urn:microsoft.com/office/officeart/2009/3/layout/CircleRelationship"/>
    <dgm:cxn modelId="{037BC617-B97C-49E0-B082-09F937C25002}" type="presParOf" srcId="{5FAB3119-8B47-4FDD-89C9-4CB5E8F4F7E3}" destId="{E371B41C-7908-474C-B257-4F2CF08F351C}" srcOrd="0" destOrd="0" presId="urn:microsoft.com/office/officeart/2009/3/layout/CircleRelationship"/>
    <dgm:cxn modelId="{FE70AB74-017E-4420-9D57-A0C1C0E87214}" type="presParOf" srcId="{5E1F383F-E039-48C3-9FC5-4643DA9039E5}" destId="{430EF479-B031-4068-A30D-DCF591F3CB77}" srcOrd="12" destOrd="0" presId="urn:microsoft.com/office/officeart/2009/3/layout/CircleRelationship"/>
    <dgm:cxn modelId="{D2EF6A11-4633-437C-9357-F03B2569B206}" type="presParOf" srcId="{430EF479-B031-4068-A30D-DCF591F3CB77}" destId="{BCB1D363-9198-4364-9F72-651E9B40061D}" srcOrd="0" destOrd="0" presId="urn:microsoft.com/office/officeart/2009/3/layout/CircleRelationship"/>
    <dgm:cxn modelId="{F2D9EC55-A434-4873-96B8-867C76485872}" type="presParOf" srcId="{5E1F383F-E039-48C3-9FC5-4643DA9039E5}" destId="{6FE8CC59-ECA8-4461-BAA2-9ABE4ED5F962}" srcOrd="13" destOrd="0" presId="urn:microsoft.com/office/officeart/2009/3/layout/CircleRelationship"/>
    <dgm:cxn modelId="{12FE5EC0-30FD-4B49-B9A4-A1D698B50739}" type="presParOf" srcId="{6FE8CC59-ECA8-4461-BAA2-9ABE4ED5F962}" destId="{9D71CB4D-B00A-4F7F-B170-9BC785098040}" srcOrd="0" destOrd="0" presId="urn:microsoft.com/office/officeart/2009/3/layout/CircleRelationship"/>
    <dgm:cxn modelId="{5B37FA7D-1D36-4E5B-8F11-54E46617D26C}" type="presParOf" srcId="{5E1F383F-E039-48C3-9FC5-4643DA9039E5}" destId="{57345620-6395-4304-8160-50FEDD1A34FD}" srcOrd="14" destOrd="0" presId="urn:microsoft.com/office/officeart/2009/3/layout/CircleRelationship"/>
    <dgm:cxn modelId="{2EAE3894-9A88-4FD7-967C-7DC67E6BAB32}" type="presParOf" srcId="{5E1F383F-E039-48C3-9FC5-4643DA9039E5}" destId="{AEFE863F-241C-4F9C-9E67-1EAD5A11EF05}" srcOrd="15" destOrd="0" presId="urn:microsoft.com/office/officeart/2009/3/layout/CircleRelationship"/>
    <dgm:cxn modelId="{B6B74F5E-E4E9-4759-B80C-49FA7644A826}" type="presParOf" srcId="{AEFE863F-241C-4F9C-9E67-1EAD5A11EF05}" destId="{D84F6859-5240-43AE-BB00-35FC277560E2}" srcOrd="0" destOrd="0" presId="urn:microsoft.com/office/officeart/2009/3/layout/CircleRelationship"/>
    <dgm:cxn modelId="{7147A9F1-464E-422E-9ADB-23F3BE97F055}" type="presParOf" srcId="{5E1F383F-E039-48C3-9FC5-4643DA9039E5}" destId="{E50D42C8-C3BF-4435-B90B-A59F63183210}" srcOrd="16" destOrd="0" presId="urn:microsoft.com/office/officeart/2009/3/layout/CircleRelationship"/>
    <dgm:cxn modelId="{65E0259D-1A82-452A-8FEA-ECF6F66BF388}" type="presParOf" srcId="{5E1F383F-E039-48C3-9FC5-4643DA9039E5}" destId="{74473472-A137-490D-B8C8-2A92FB31DCE6}" srcOrd="17" destOrd="0" presId="urn:microsoft.com/office/officeart/2009/3/layout/CircleRelationship"/>
    <dgm:cxn modelId="{863FC0C7-8796-41C1-BD29-04DCB98C4537}" type="presParOf" srcId="{74473472-A137-490D-B8C8-2A92FB31DCE6}" destId="{B76C6795-5B36-468D-A5AC-D5A69DDEF485}" srcOrd="0" destOrd="0" presId="urn:microsoft.com/office/officeart/2009/3/layout/CircleRelationship"/>
  </dgm:cxnLst>
  <dgm:bg/>
  <dgm:whole/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C513A3E-72D5-4C51-B426-DA16FA5B1ED3}" type="doc">
      <dgm:prSet loTypeId="urn:microsoft.com/office/officeart/2005/8/layout/orgChart1" loCatId="hierarchy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E20BE97D-DE8C-488C-A717-7B69D766A8AA}">
      <dgm:prSet phldrT="[文本]"/>
      <dgm:spPr/>
      <dgm:t>
        <a:bodyPr/>
        <a:lstStyle/>
        <a:p>
          <a:r>
            <a:rPr lang="en-US" altLang="zh-CN" dirty="0" smtClean="0"/>
            <a:t>Java</a:t>
          </a:r>
          <a:r>
            <a:rPr lang="zh-CN" altLang="en-US" dirty="0" smtClean="0"/>
            <a:t>斗地主</a:t>
          </a:r>
          <a:endParaRPr lang="zh-CN" altLang="en-US" dirty="0"/>
        </a:p>
      </dgm:t>
    </dgm:pt>
    <dgm:pt modelId="{C463142A-C81E-4B76-9F6E-CB5637EC57FE}" cxnId="{7996FDA1-F49E-4D1D-8F0D-A122406E05E8}" type="parTrans">
      <dgm:prSet/>
      <dgm:spPr/>
      <dgm:t>
        <a:bodyPr/>
        <a:lstStyle/>
        <a:p>
          <a:endParaRPr lang="zh-CN" altLang="en-US"/>
        </a:p>
      </dgm:t>
    </dgm:pt>
    <dgm:pt modelId="{33EFDE13-68F5-4407-9E23-4F3065E66A20}" cxnId="{7996FDA1-F49E-4D1D-8F0D-A122406E05E8}" type="sibTrans">
      <dgm:prSet/>
      <dgm:spPr/>
      <dgm:t>
        <a:bodyPr/>
        <a:lstStyle/>
        <a:p>
          <a:endParaRPr lang="zh-CN" altLang="en-US"/>
        </a:p>
      </dgm:t>
    </dgm:pt>
    <dgm:pt modelId="{CEA1303D-71B7-47BE-B2D8-0619A30C4177}">
      <dgm:prSet phldrT="[文本]"/>
      <dgm:spPr/>
      <dgm:t>
        <a:bodyPr/>
        <a:lstStyle/>
        <a:p>
          <a:r>
            <a:rPr lang="zh-CN" altLang="en-US" dirty="0" smtClean="0"/>
            <a:t>登录系统</a:t>
          </a:r>
          <a:endParaRPr lang="zh-CN" altLang="en-US" dirty="0"/>
        </a:p>
      </dgm:t>
    </dgm:pt>
    <dgm:pt modelId="{22A5A273-F07D-41BE-934E-4A3BC0366AE8}" cxnId="{E77A9EDF-0E9D-446C-8454-B09285AFF29E}" type="parTrans">
      <dgm:prSet/>
      <dgm:spPr/>
      <dgm:t>
        <a:bodyPr/>
        <a:lstStyle/>
        <a:p>
          <a:endParaRPr lang="zh-CN" altLang="en-US"/>
        </a:p>
      </dgm:t>
    </dgm:pt>
    <dgm:pt modelId="{F02DF9DB-7FCA-4B33-BE0A-D390D541A8EF}" cxnId="{E77A9EDF-0E9D-446C-8454-B09285AFF29E}" type="sibTrans">
      <dgm:prSet/>
      <dgm:spPr/>
      <dgm:t>
        <a:bodyPr/>
        <a:lstStyle/>
        <a:p>
          <a:endParaRPr lang="zh-CN" altLang="en-US"/>
        </a:p>
      </dgm:t>
    </dgm:pt>
    <dgm:pt modelId="{78A08644-7AB1-4587-84D0-DFC67D5710D8}">
      <dgm:prSet phldrT="[文本]"/>
      <dgm:spPr/>
      <dgm:t>
        <a:bodyPr/>
        <a:lstStyle/>
        <a:p>
          <a:r>
            <a:rPr lang="zh-CN" altLang="en-US" dirty="0" smtClean="0"/>
            <a:t>游戏系统</a:t>
          </a:r>
          <a:endParaRPr lang="zh-CN" altLang="en-US" dirty="0"/>
        </a:p>
      </dgm:t>
    </dgm:pt>
    <dgm:pt modelId="{071B7194-2561-4B9A-B197-4BD2EF62B444}" cxnId="{BCDC6BAB-9DA6-448E-A6A4-1A5B821F8DE3}" type="parTrans">
      <dgm:prSet/>
      <dgm:spPr/>
      <dgm:t>
        <a:bodyPr/>
        <a:lstStyle/>
        <a:p>
          <a:endParaRPr lang="zh-CN" altLang="en-US"/>
        </a:p>
      </dgm:t>
    </dgm:pt>
    <dgm:pt modelId="{90C346CB-2892-4E8E-9341-2CB708B1C663}" cxnId="{BCDC6BAB-9DA6-448E-A6A4-1A5B821F8DE3}" type="sibTrans">
      <dgm:prSet/>
      <dgm:spPr/>
      <dgm:t>
        <a:bodyPr/>
        <a:lstStyle/>
        <a:p>
          <a:endParaRPr lang="zh-CN" altLang="en-US"/>
        </a:p>
      </dgm:t>
    </dgm:pt>
    <dgm:pt modelId="{EA418AC6-F0A3-4DAE-B879-D2334F007BCE}">
      <dgm:prSet phldrT="[文本]"/>
      <dgm:spPr/>
      <dgm:t>
        <a:bodyPr/>
        <a:lstStyle/>
        <a:p>
          <a:r>
            <a:rPr lang="zh-CN" altLang="en-US" dirty="0" smtClean="0"/>
            <a:t>用户信息管理系统</a:t>
          </a:r>
          <a:endParaRPr lang="zh-CN" altLang="en-US" dirty="0"/>
        </a:p>
      </dgm:t>
    </dgm:pt>
    <dgm:pt modelId="{429543D4-9083-479D-B294-D4DCD5C0CD4E}" cxnId="{1A91199E-1719-4412-8D24-DA514088D962}" type="parTrans">
      <dgm:prSet/>
      <dgm:spPr/>
      <dgm:t>
        <a:bodyPr/>
        <a:lstStyle/>
        <a:p>
          <a:endParaRPr lang="zh-CN" altLang="en-US"/>
        </a:p>
      </dgm:t>
    </dgm:pt>
    <dgm:pt modelId="{F5221456-C52F-4ED4-BC24-0130F8A929D6}" cxnId="{1A91199E-1719-4412-8D24-DA514088D962}" type="sibTrans">
      <dgm:prSet/>
      <dgm:spPr/>
      <dgm:t>
        <a:bodyPr/>
        <a:lstStyle/>
        <a:p>
          <a:endParaRPr lang="zh-CN" altLang="en-US"/>
        </a:p>
      </dgm:t>
    </dgm:pt>
    <dgm:pt modelId="{7A30AD7E-41F4-497D-BC63-0548228C0CA6}">
      <dgm:prSet/>
      <dgm:spPr/>
      <dgm:t>
        <a:bodyPr/>
        <a:lstStyle/>
        <a:p>
          <a:r>
            <a:rPr lang="zh-CN" altLang="en-US" dirty="0" smtClean="0"/>
            <a:t>投诉建议系统</a:t>
          </a:r>
          <a:endParaRPr lang="zh-CN" altLang="en-US" dirty="0"/>
        </a:p>
      </dgm:t>
    </dgm:pt>
    <dgm:pt modelId="{87DB55B0-FCC7-451B-B07B-12EBA1474EC4}" cxnId="{DFD8A673-0068-48EA-A6E2-483BC5774067}" type="parTrans">
      <dgm:prSet/>
      <dgm:spPr/>
      <dgm:t>
        <a:bodyPr/>
        <a:lstStyle/>
        <a:p>
          <a:endParaRPr lang="zh-CN" altLang="en-US"/>
        </a:p>
      </dgm:t>
    </dgm:pt>
    <dgm:pt modelId="{FA56552A-38CD-4396-B8CF-FB8C3A485EB3}" cxnId="{DFD8A673-0068-48EA-A6E2-483BC5774067}" type="sibTrans">
      <dgm:prSet/>
      <dgm:spPr/>
      <dgm:t>
        <a:bodyPr/>
        <a:lstStyle/>
        <a:p>
          <a:endParaRPr lang="zh-CN" altLang="en-US"/>
        </a:p>
      </dgm:t>
    </dgm:pt>
    <dgm:pt modelId="{46A5ACEF-266D-4333-BBE7-6F1E2B0C57E7}">
      <dgm:prSet/>
      <dgm:spPr/>
      <dgm:t>
        <a:bodyPr/>
        <a:lstStyle/>
        <a:p>
          <a:r>
            <a:rPr lang="zh-CN" altLang="en-US" dirty="0" smtClean="0"/>
            <a:t>玩家登陆</a:t>
          </a:r>
          <a:endParaRPr lang="en-US" altLang="zh-CN" dirty="0" smtClean="0"/>
        </a:p>
        <a:p>
          <a:r>
            <a:rPr lang="zh-CN" altLang="en-US" dirty="0" smtClean="0"/>
            <a:t>管理员登陆</a:t>
          </a:r>
          <a:endParaRPr lang="en-US" altLang="zh-CN" dirty="0" smtClean="0"/>
        </a:p>
        <a:p>
          <a:r>
            <a:rPr lang="zh-CN" altLang="en-US" dirty="0" smtClean="0"/>
            <a:t>游客模式</a:t>
          </a:r>
          <a:endParaRPr lang="zh-CN" altLang="en-US" dirty="0"/>
        </a:p>
      </dgm:t>
    </dgm:pt>
    <dgm:pt modelId="{893623A4-6E68-4ECD-9995-836630F3C4B6}" cxnId="{6CBDE7F9-392C-4F0E-A962-71F5C3440C12}" type="parTrans">
      <dgm:prSet/>
      <dgm:spPr/>
      <dgm:t>
        <a:bodyPr/>
        <a:lstStyle/>
        <a:p>
          <a:endParaRPr lang="zh-CN" altLang="en-US"/>
        </a:p>
      </dgm:t>
    </dgm:pt>
    <dgm:pt modelId="{237B090F-9696-4362-ADDC-CAE687DBBB87}" cxnId="{6CBDE7F9-392C-4F0E-A962-71F5C3440C12}" type="sibTrans">
      <dgm:prSet/>
      <dgm:spPr/>
      <dgm:t>
        <a:bodyPr/>
        <a:lstStyle/>
        <a:p>
          <a:endParaRPr lang="zh-CN" altLang="en-US"/>
        </a:p>
      </dgm:t>
    </dgm:pt>
    <dgm:pt modelId="{9612AC8B-45B4-4BCD-9A99-627AEA7AA435}">
      <dgm:prSet/>
      <dgm:spPr/>
      <dgm:t>
        <a:bodyPr/>
        <a:lstStyle/>
        <a:p>
          <a:r>
            <a:rPr lang="zh-CN" altLang="en-US" dirty="0" smtClean="0"/>
            <a:t>初始化</a:t>
          </a:r>
          <a:endParaRPr lang="en-US" altLang="zh-CN" dirty="0" smtClean="0"/>
        </a:p>
        <a:p>
          <a:r>
            <a:rPr lang="zh-CN" altLang="en-US" dirty="0" smtClean="0"/>
            <a:t>洗牌、发牌</a:t>
          </a:r>
          <a:endParaRPr lang="en-US" altLang="zh-CN" dirty="0" smtClean="0"/>
        </a:p>
        <a:p>
          <a:r>
            <a:rPr lang="zh-CN" altLang="en-US" dirty="0" smtClean="0"/>
            <a:t>叫地主、抢地主</a:t>
          </a:r>
          <a:endParaRPr lang="en-US" altLang="zh-CN" dirty="0" smtClean="0"/>
        </a:p>
        <a:p>
          <a:r>
            <a:rPr lang="zh-CN" altLang="en-US" dirty="0" smtClean="0"/>
            <a:t>出牌</a:t>
          </a:r>
          <a:endParaRPr lang="en-US" altLang="zh-CN" dirty="0" smtClean="0"/>
        </a:p>
        <a:p>
          <a:r>
            <a:rPr lang="zh-CN" altLang="en-US" dirty="0" smtClean="0"/>
            <a:t>判断胜负</a:t>
          </a:r>
          <a:endParaRPr lang="en-US" altLang="zh-CN" dirty="0" smtClean="0"/>
        </a:p>
        <a:p>
          <a:r>
            <a:rPr lang="zh-CN" altLang="en-US" dirty="0" smtClean="0"/>
            <a:t>游戏结算</a:t>
          </a:r>
          <a:endParaRPr lang="en-US" altLang="zh-CN" dirty="0" smtClean="0"/>
        </a:p>
        <a:p>
          <a:endParaRPr lang="zh-CN" altLang="en-US" dirty="0"/>
        </a:p>
      </dgm:t>
    </dgm:pt>
    <dgm:pt modelId="{E218D608-C58D-4283-91CC-E60C54E7537D}" cxnId="{678C619E-D871-4913-8613-5A2EED4B7BC0}" type="parTrans">
      <dgm:prSet/>
      <dgm:spPr/>
      <dgm:t>
        <a:bodyPr/>
        <a:lstStyle/>
        <a:p>
          <a:endParaRPr lang="zh-CN" altLang="en-US"/>
        </a:p>
      </dgm:t>
    </dgm:pt>
    <dgm:pt modelId="{6CFF4DA9-CE0E-45A4-AF9D-34AE5D79EDC6}" cxnId="{678C619E-D871-4913-8613-5A2EED4B7BC0}" type="sibTrans">
      <dgm:prSet/>
      <dgm:spPr/>
      <dgm:t>
        <a:bodyPr/>
        <a:lstStyle/>
        <a:p>
          <a:endParaRPr lang="zh-CN" altLang="en-US"/>
        </a:p>
      </dgm:t>
    </dgm:pt>
    <dgm:pt modelId="{91C67169-89B4-4FBA-AEFF-9A546F223E54}">
      <dgm:prSet/>
      <dgm:spPr/>
      <dgm:t>
        <a:bodyPr/>
        <a:lstStyle/>
        <a:p>
          <a:r>
            <a:rPr lang="zh-CN" altLang="en-US" dirty="0" smtClean="0"/>
            <a:t>玩家修改资料</a:t>
          </a:r>
          <a:endParaRPr lang="en-US" altLang="zh-CN" dirty="0" smtClean="0"/>
        </a:p>
        <a:p>
          <a:r>
            <a:rPr lang="zh-CN" altLang="en-US" dirty="0" smtClean="0"/>
            <a:t>管理员注销玩家账号</a:t>
          </a:r>
          <a:endParaRPr lang="zh-CN" altLang="en-US" dirty="0"/>
        </a:p>
      </dgm:t>
    </dgm:pt>
    <dgm:pt modelId="{773F39B7-CB60-469C-A121-7FC076807160}" cxnId="{B910F316-C449-40D2-9FF2-6666480BF349}" type="parTrans">
      <dgm:prSet/>
      <dgm:spPr/>
      <dgm:t>
        <a:bodyPr/>
        <a:lstStyle/>
        <a:p>
          <a:endParaRPr lang="zh-CN" altLang="en-US"/>
        </a:p>
      </dgm:t>
    </dgm:pt>
    <dgm:pt modelId="{9B8F3C17-45D7-49AD-B4D7-4C907CF84648}" cxnId="{B910F316-C449-40D2-9FF2-6666480BF349}" type="sibTrans">
      <dgm:prSet/>
      <dgm:spPr/>
      <dgm:t>
        <a:bodyPr/>
        <a:lstStyle/>
        <a:p>
          <a:endParaRPr lang="zh-CN" altLang="en-US"/>
        </a:p>
      </dgm:t>
    </dgm:pt>
    <dgm:pt modelId="{01B6D1CF-1DE2-43EF-936F-AF1C74B576F1}">
      <dgm:prSet/>
      <dgm:spPr/>
      <dgm:t>
        <a:bodyPr/>
        <a:lstStyle/>
        <a:p>
          <a:r>
            <a:rPr lang="zh-CN" altLang="en-US" dirty="0" smtClean="0"/>
            <a:t>玩家提交投诉和建议</a:t>
          </a:r>
          <a:endParaRPr lang="en-US" altLang="zh-CN" dirty="0" smtClean="0"/>
        </a:p>
        <a:p>
          <a:r>
            <a:rPr lang="zh-CN" altLang="en-US" dirty="0" smtClean="0"/>
            <a:t>管理员处理投诉和建议</a:t>
          </a:r>
          <a:endParaRPr lang="zh-CN" altLang="en-US" dirty="0"/>
        </a:p>
      </dgm:t>
    </dgm:pt>
    <dgm:pt modelId="{2ACF72F8-2678-4077-8903-DF287AEE968C}" cxnId="{77EAE695-DC39-4FD3-BA54-86E9655767E5}" type="parTrans">
      <dgm:prSet/>
      <dgm:spPr/>
      <dgm:t>
        <a:bodyPr/>
        <a:lstStyle/>
        <a:p>
          <a:endParaRPr lang="zh-CN" altLang="en-US"/>
        </a:p>
      </dgm:t>
    </dgm:pt>
    <dgm:pt modelId="{BD807514-8E79-49C4-B0F3-B7903E76493C}" cxnId="{77EAE695-DC39-4FD3-BA54-86E9655767E5}" type="sibTrans">
      <dgm:prSet/>
      <dgm:spPr/>
      <dgm:t>
        <a:bodyPr/>
        <a:lstStyle/>
        <a:p>
          <a:endParaRPr lang="zh-CN" altLang="en-US"/>
        </a:p>
      </dgm:t>
    </dgm:pt>
    <dgm:pt modelId="{1E58DDD6-1F88-4F2B-911B-644E90C80972}">
      <dgm:prSet/>
      <dgm:spPr/>
      <dgm:t>
        <a:bodyPr/>
        <a:lstStyle/>
        <a:p>
          <a:r>
            <a:rPr lang="zh-CN" altLang="en-US" dirty="0" smtClean="0"/>
            <a:t>操作日志管理</a:t>
          </a:r>
          <a:endParaRPr lang="zh-CN" altLang="en-US" dirty="0"/>
        </a:p>
      </dgm:t>
    </dgm:pt>
    <dgm:pt modelId="{490CBAFE-FD75-41CD-837E-78EA22EB6CBF}" cxnId="{F18EE55A-6FD5-409A-9A9D-4F1FC877ED05}" type="parTrans">
      <dgm:prSet/>
      <dgm:spPr/>
      <dgm:t>
        <a:bodyPr/>
        <a:lstStyle/>
        <a:p>
          <a:endParaRPr lang="zh-CN" altLang="en-US"/>
        </a:p>
      </dgm:t>
    </dgm:pt>
    <dgm:pt modelId="{A6490B71-4253-492D-AB8A-E67A85E35D05}" cxnId="{F18EE55A-6FD5-409A-9A9D-4F1FC877ED05}" type="sibTrans">
      <dgm:prSet/>
      <dgm:spPr/>
      <dgm:t>
        <a:bodyPr/>
        <a:lstStyle/>
        <a:p>
          <a:endParaRPr lang="zh-CN" altLang="en-US"/>
        </a:p>
      </dgm:t>
    </dgm:pt>
    <dgm:pt modelId="{6C3F58CA-70B9-42BD-96C8-C09FFB32A19D}" type="pres">
      <dgm:prSet presAssocID="{6C513A3E-72D5-4C51-B426-DA16FA5B1ED3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B145AD86-F3BA-4ACA-9F5A-7076F72F2C69}" type="pres">
      <dgm:prSet presAssocID="{E20BE97D-DE8C-488C-A717-7B69D766A8AA}" presName="hierRoot1" presStyleCnt="0">
        <dgm:presLayoutVars>
          <dgm:hierBranch val="init"/>
        </dgm:presLayoutVars>
      </dgm:prSet>
      <dgm:spPr/>
    </dgm:pt>
    <dgm:pt modelId="{748B766B-3E91-462D-83FC-CFD78EDCDBC2}" type="pres">
      <dgm:prSet presAssocID="{E20BE97D-DE8C-488C-A717-7B69D766A8AA}" presName="rootComposite1" presStyleCnt="0"/>
      <dgm:spPr/>
    </dgm:pt>
    <dgm:pt modelId="{050D341C-FECD-47CA-B558-EE02FE951C88}" type="pres">
      <dgm:prSet presAssocID="{E20BE97D-DE8C-488C-A717-7B69D766A8AA}" presName="rootText1" presStyleLbl="node0" presStyleIdx="0" presStyleCnt="1" custLinFactNeighborX="-1768" custLinFactNeighborY="-3715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932FC173-2BD6-4780-BA73-4069DEFBA942}" type="pres">
      <dgm:prSet presAssocID="{E20BE97D-DE8C-488C-A717-7B69D766A8AA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720B57E2-76A1-4B1C-BC01-F5A108181C18}" type="pres">
      <dgm:prSet presAssocID="{E20BE97D-DE8C-488C-A717-7B69D766A8AA}" presName="hierChild2" presStyleCnt="0"/>
      <dgm:spPr/>
    </dgm:pt>
    <dgm:pt modelId="{C652463A-9F3D-422E-89C6-EF6E4222459F}" type="pres">
      <dgm:prSet presAssocID="{22A5A273-F07D-41BE-934E-4A3BC0366AE8}" presName="Name37" presStyleLbl="parChTrans1D2" presStyleIdx="0" presStyleCnt="5"/>
      <dgm:spPr/>
      <dgm:t>
        <a:bodyPr/>
        <a:lstStyle/>
        <a:p>
          <a:endParaRPr lang="zh-CN" altLang="en-US"/>
        </a:p>
      </dgm:t>
    </dgm:pt>
    <dgm:pt modelId="{D1521FFA-5242-4F44-9E35-13A517B500CD}" type="pres">
      <dgm:prSet presAssocID="{CEA1303D-71B7-47BE-B2D8-0619A30C4177}" presName="hierRoot2" presStyleCnt="0">
        <dgm:presLayoutVars>
          <dgm:hierBranch val="init"/>
        </dgm:presLayoutVars>
      </dgm:prSet>
      <dgm:spPr/>
    </dgm:pt>
    <dgm:pt modelId="{55FF60E1-AC96-4E70-81D2-7566A058AFD8}" type="pres">
      <dgm:prSet presAssocID="{CEA1303D-71B7-47BE-B2D8-0619A30C4177}" presName="rootComposite" presStyleCnt="0"/>
      <dgm:spPr/>
    </dgm:pt>
    <dgm:pt modelId="{27CAA245-1166-4F0B-9452-36DE653AAEEA}" type="pres">
      <dgm:prSet presAssocID="{CEA1303D-71B7-47BE-B2D8-0619A30C4177}" presName="rootText" presStyleLbl="node2" presStyleIdx="0" presStyleCnt="5" custLinFactNeighborX="-1698" custLinFactNeighborY="2332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949B782-09F0-4B5E-8ABC-E54C71E8CE2D}" type="pres">
      <dgm:prSet presAssocID="{CEA1303D-71B7-47BE-B2D8-0619A30C4177}" presName="rootConnector" presStyleLbl="node2" presStyleIdx="0" presStyleCnt="5"/>
      <dgm:spPr/>
      <dgm:t>
        <a:bodyPr/>
        <a:lstStyle/>
        <a:p>
          <a:endParaRPr lang="zh-CN" altLang="en-US"/>
        </a:p>
      </dgm:t>
    </dgm:pt>
    <dgm:pt modelId="{0FC6F21A-DDB2-4F27-ADF9-131EAE48BCB4}" type="pres">
      <dgm:prSet presAssocID="{CEA1303D-71B7-47BE-B2D8-0619A30C4177}" presName="hierChild4" presStyleCnt="0"/>
      <dgm:spPr/>
    </dgm:pt>
    <dgm:pt modelId="{1F3D0F45-AA0C-4CEF-81F4-D7145AD84275}" type="pres">
      <dgm:prSet presAssocID="{893623A4-6E68-4ECD-9995-836630F3C4B6}" presName="Name37" presStyleLbl="parChTrans1D3" presStyleIdx="0" presStyleCnt="4"/>
      <dgm:spPr/>
      <dgm:t>
        <a:bodyPr/>
        <a:lstStyle/>
        <a:p>
          <a:endParaRPr lang="zh-CN" altLang="en-US"/>
        </a:p>
      </dgm:t>
    </dgm:pt>
    <dgm:pt modelId="{24CBAF19-8B18-4A0C-8F92-94E2D78D9595}" type="pres">
      <dgm:prSet presAssocID="{46A5ACEF-266D-4333-BBE7-6F1E2B0C57E7}" presName="hierRoot2" presStyleCnt="0">
        <dgm:presLayoutVars>
          <dgm:hierBranch val="init"/>
        </dgm:presLayoutVars>
      </dgm:prSet>
      <dgm:spPr/>
    </dgm:pt>
    <dgm:pt modelId="{C2962BC2-182E-43DC-B7B6-884C65DC0330}" type="pres">
      <dgm:prSet presAssocID="{46A5ACEF-266D-4333-BBE7-6F1E2B0C57E7}" presName="rootComposite" presStyleCnt="0"/>
      <dgm:spPr/>
    </dgm:pt>
    <dgm:pt modelId="{E8563405-8A89-4015-AB21-4087895FF5EA}" type="pres">
      <dgm:prSet presAssocID="{46A5ACEF-266D-4333-BBE7-6F1E2B0C57E7}" presName="rootText" presStyleLbl="node3" presStyleIdx="0" presStyleCnt="4" custScaleY="144233" custLinFactNeighborX="-5390" custLinFactNeighborY="2425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DA07174-EBE2-4091-821B-A775F0755B95}" type="pres">
      <dgm:prSet presAssocID="{46A5ACEF-266D-4333-BBE7-6F1E2B0C57E7}" presName="rootConnector" presStyleLbl="node3" presStyleIdx="0" presStyleCnt="4"/>
      <dgm:spPr/>
      <dgm:t>
        <a:bodyPr/>
        <a:lstStyle/>
        <a:p>
          <a:endParaRPr lang="zh-CN" altLang="en-US"/>
        </a:p>
      </dgm:t>
    </dgm:pt>
    <dgm:pt modelId="{FF7C02E5-2284-462E-A75A-F578E6B4458F}" type="pres">
      <dgm:prSet presAssocID="{46A5ACEF-266D-4333-BBE7-6F1E2B0C57E7}" presName="hierChild4" presStyleCnt="0"/>
      <dgm:spPr/>
    </dgm:pt>
    <dgm:pt modelId="{99B3EDA5-EE26-4D17-8B59-D2B891A9F637}" type="pres">
      <dgm:prSet presAssocID="{46A5ACEF-266D-4333-BBE7-6F1E2B0C57E7}" presName="hierChild5" presStyleCnt="0"/>
      <dgm:spPr/>
    </dgm:pt>
    <dgm:pt modelId="{22ECD608-F2BA-40B7-857C-3336201D41B1}" type="pres">
      <dgm:prSet presAssocID="{CEA1303D-71B7-47BE-B2D8-0619A30C4177}" presName="hierChild5" presStyleCnt="0"/>
      <dgm:spPr/>
    </dgm:pt>
    <dgm:pt modelId="{E5E646E7-98CF-4402-8421-DBB00CA9FE44}" type="pres">
      <dgm:prSet presAssocID="{071B7194-2561-4B9A-B197-4BD2EF62B444}" presName="Name37" presStyleLbl="parChTrans1D2" presStyleIdx="1" presStyleCnt="5"/>
      <dgm:spPr/>
      <dgm:t>
        <a:bodyPr/>
        <a:lstStyle/>
        <a:p>
          <a:endParaRPr lang="zh-CN" altLang="en-US"/>
        </a:p>
      </dgm:t>
    </dgm:pt>
    <dgm:pt modelId="{6F1F6A83-2136-4293-95F7-98FE29DB86FE}" type="pres">
      <dgm:prSet presAssocID="{78A08644-7AB1-4587-84D0-DFC67D5710D8}" presName="hierRoot2" presStyleCnt="0">
        <dgm:presLayoutVars>
          <dgm:hierBranch val="init"/>
        </dgm:presLayoutVars>
      </dgm:prSet>
      <dgm:spPr/>
    </dgm:pt>
    <dgm:pt modelId="{E4B7C3CD-E001-48A4-BA83-C57C4B0CB387}" type="pres">
      <dgm:prSet presAssocID="{78A08644-7AB1-4587-84D0-DFC67D5710D8}" presName="rootComposite" presStyleCnt="0"/>
      <dgm:spPr/>
    </dgm:pt>
    <dgm:pt modelId="{03C1256E-1E0E-4B61-B51B-5AA327C06363}" type="pres">
      <dgm:prSet presAssocID="{78A08644-7AB1-4587-84D0-DFC67D5710D8}" presName="rootText" presStyleLbl="node2" presStyleIdx="1" presStyleCnt="5" custLinFactNeighborX="-1698" custLinFactNeighborY="2332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A0764BE-6670-4302-85D7-5E4BD7FB995C}" type="pres">
      <dgm:prSet presAssocID="{78A08644-7AB1-4587-84D0-DFC67D5710D8}" presName="rootConnector" presStyleLbl="node2" presStyleIdx="1" presStyleCnt="5"/>
      <dgm:spPr/>
      <dgm:t>
        <a:bodyPr/>
        <a:lstStyle/>
        <a:p>
          <a:endParaRPr lang="zh-CN" altLang="en-US"/>
        </a:p>
      </dgm:t>
    </dgm:pt>
    <dgm:pt modelId="{E755B839-FDC0-4D8D-9349-A95C1D919ACD}" type="pres">
      <dgm:prSet presAssocID="{78A08644-7AB1-4587-84D0-DFC67D5710D8}" presName="hierChild4" presStyleCnt="0"/>
      <dgm:spPr/>
    </dgm:pt>
    <dgm:pt modelId="{7B2403E7-E418-4D19-BFD5-8024A1FBFD79}" type="pres">
      <dgm:prSet presAssocID="{E218D608-C58D-4283-91CC-E60C54E7537D}" presName="Name37" presStyleLbl="parChTrans1D3" presStyleIdx="1" presStyleCnt="4"/>
      <dgm:spPr/>
      <dgm:t>
        <a:bodyPr/>
        <a:lstStyle/>
        <a:p>
          <a:endParaRPr lang="zh-CN" altLang="en-US"/>
        </a:p>
      </dgm:t>
    </dgm:pt>
    <dgm:pt modelId="{C2A7ED2E-3541-4EEF-899E-8113233FD330}" type="pres">
      <dgm:prSet presAssocID="{9612AC8B-45B4-4BCD-9A99-627AEA7AA435}" presName="hierRoot2" presStyleCnt="0">
        <dgm:presLayoutVars>
          <dgm:hierBranch val="init"/>
        </dgm:presLayoutVars>
      </dgm:prSet>
      <dgm:spPr/>
    </dgm:pt>
    <dgm:pt modelId="{761C3313-A27D-45AD-9956-53936931EDE1}" type="pres">
      <dgm:prSet presAssocID="{9612AC8B-45B4-4BCD-9A99-627AEA7AA435}" presName="rootComposite" presStyleCnt="0"/>
      <dgm:spPr/>
    </dgm:pt>
    <dgm:pt modelId="{E9E26960-1EC9-4B2D-95A9-5476BE59FCC5}" type="pres">
      <dgm:prSet presAssocID="{9612AC8B-45B4-4BCD-9A99-627AEA7AA435}" presName="rootText" presStyleLbl="node3" presStyleIdx="1" presStyleCnt="4" custScaleY="231858" custLinFactNeighborX="-5390" custLinFactNeighborY="2425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418DD40B-E67A-44B4-B1A0-2E4EE5650C2E}" type="pres">
      <dgm:prSet presAssocID="{9612AC8B-45B4-4BCD-9A99-627AEA7AA435}" presName="rootConnector" presStyleLbl="node3" presStyleIdx="1" presStyleCnt="4"/>
      <dgm:spPr/>
      <dgm:t>
        <a:bodyPr/>
        <a:lstStyle/>
        <a:p>
          <a:endParaRPr lang="zh-CN" altLang="en-US"/>
        </a:p>
      </dgm:t>
    </dgm:pt>
    <dgm:pt modelId="{F5715050-11CA-42FB-8EF5-CCBDB4DE0F83}" type="pres">
      <dgm:prSet presAssocID="{9612AC8B-45B4-4BCD-9A99-627AEA7AA435}" presName="hierChild4" presStyleCnt="0"/>
      <dgm:spPr/>
    </dgm:pt>
    <dgm:pt modelId="{113C012F-7184-49C8-B000-5E6ACE9015D5}" type="pres">
      <dgm:prSet presAssocID="{9612AC8B-45B4-4BCD-9A99-627AEA7AA435}" presName="hierChild5" presStyleCnt="0"/>
      <dgm:spPr/>
    </dgm:pt>
    <dgm:pt modelId="{41342794-7F00-4CEF-9339-57B3FCB26F4E}" type="pres">
      <dgm:prSet presAssocID="{78A08644-7AB1-4587-84D0-DFC67D5710D8}" presName="hierChild5" presStyleCnt="0"/>
      <dgm:spPr/>
    </dgm:pt>
    <dgm:pt modelId="{3C5F9F59-4C3A-4276-9CF1-013DBC03C8FC}" type="pres">
      <dgm:prSet presAssocID="{429543D4-9083-479D-B294-D4DCD5C0CD4E}" presName="Name37" presStyleLbl="parChTrans1D2" presStyleIdx="2" presStyleCnt="5"/>
      <dgm:spPr/>
      <dgm:t>
        <a:bodyPr/>
        <a:lstStyle/>
        <a:p>
          <a:endParaRPr lang="zh-CN" altLang="en-US"/>
        </a:p>
      </dgm:t>
    </dgm:pt>
    <dgm:pt modelId="{0352079F-DFD8-47E3-958C-A1955BB43E76}" type="pres">
      <dgm:prSet presAssocID="{EA418AC6-F0A3-4DAE-B879-D2334F007BCE}" presName="hierRoot2" presStyleCnt="0">
        <dgm:presLayoutVars>
          <dgm:hierBranch val="init"/>
        </dgm:presLayoutVars>
      </dgm:prSet>
      <dgm:spPr/>
    </dgm:pt>
    <dgm:pt modelId="{9AA9214E-0F55-4376-BEA3-BF67DE7DD3D0}" type="pres">
      <dgm:prSet presAssocID="{EA418AC6-F0A3-4DAE-B879-D2334F007BCE}" presName="rootComposite" presStyleCnt="0"/>
      <dgm:spPr/>
    </dgm:pt>
    <dgm:pt modelId="{83DCBFC0-450D-42DF-9084-CB87588C3CA8}" type="pres">
      <dgm:prSet presAssocID="{EA418AC6-F0A3-4DAE-B879-D2334F007BCE}" presName="rootText" presStyleLbl="node2" presStyleIdx="2" presStyleCnt="5" custLinFactNeighborX="-1698" custLinFactNeighborY="2332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DDB2BE0-8006-4AA1-B5E2-C1BDDF3411A9}" type="pres">
      <dgm:prSet presAssocID="{EA418AC6-F0A3-4DAE-B879-D2334F007BCE}" presName="rootConnector" presStyleLbl="node2" presStyleIdx="2" presStyleCnt="5"/>
      <dgm:spPr/>
      <dgm:t>
        <a:bodyPr/>
        <a:lstStyle/>
        <a:p>
          <a:endParaRPr lang="zh-CN" altLang="en-US"/>
        </a:p>
      </dgm:t>
    </dgm:pt>
    <dgm:pt modelId="{CFD3FEE1-08A5-46E0-BEED-56223D83355E}" type="pres">
      <dgm:prSet presAssocID="{EA418AC6-F0A3-4DAE-B879-D2334F007BCE}" presName="hierChild4" presStyleCnt="0"/>
      <dgm:spPr/>
    </dgm:pt>
    <dgm:pt modelId="{E7F09C23-AD5F-4849-8EA0-876C8ED3475C}" type="pres">
      <dgm:prSet presAssocID="{773F39B7-CB60-469C-A121-7FC076807160}" presName="Name37" presStyleLbl="parChTrans1D3" presStyleIdx="2" presStyleCnt="4"/>
      <dgm:spPr/>
      <dgm:t>
        <a:bodyPr/>
        <a:lstStyle/>
        <a:p>
          <a:endParaRPr lang="zh-CN" altLang="en-US"/>
        </a:p>
      </dgm:t>
    </dgm:pt>
    <dgm:pt modelId="{699CB538-BC54-49B7-8234-69E09565B4A0}" type="pres">
      <dgm:prSet presAssocID="{91C67169-89B4-4FBA-AEFF-9A546F223E54}" presName="hierRoot2" presStyleCnt="0">
        <dgm:presLayoutVars>
          <dgm:hierBranch val="init"/>
        </dgm:presLayoutVars>
      </dgm:prSet>
      <dgm:spPr/>
    </dgm:pt>
    <dgm:pt modelId="{21F99160-3B69-4357-8F29-0F70AC2F2D92}" type="pres">
      <dgm:prSet presAssocID="{91C67169-89B4-4FBA-AEFF-9A546F223E54}" presName="rootComposite" presStyleCnt="0"/>
      <dgm:spPr/>
    </dgm:pt>
    <dgm:pt modelId="{1F7BF34F-ABF6-4E07-B9AC-30EC3B778346}" type="pres">
      <dgm:prSet presAssocID="{91C67169-89B4-4FBA-AEFF-9A546F223E54}" presName="rootText" presStyleLbl="node3" presStyleIdx="2" presStyleCnt="4" custLinFactNeighborX="-5390" custLinFactNeighborY="2425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D6301121-80F0-4D5F-B163-4632E5DAF352}" type="pres">
      <dgm:prSet presAssocID="{91C67169-89B4-4FBA-AEFF-9A546F223E54}" presName="rootConnector" presStyleLbl="node3" presStyleIdx="2" presStyleCnt="4"/>
      <dgm:spPr/>
      <dgm:t>
        <a:bodyPr/>
        <a:lstStyle/>
        <a:p>
          <a:endParaRPr lang="zh-CN" altLang="en-US"/>
        </a:p>
      </dgm:t>
    </dgm:pt>
    <dgm:pt modelId="{2AC0F102-7C4E-4245-B6F7-BD9FD69F0DC8}" type="pres">
      <dgm:prSet presAssocID="{91C67169-89B4-4FBA-AEFF-9A546F223E54}" presName="hierChild4" presStyleCnt="0"/>
      <dgm:spPr/>
    </dgm:pt>
    <dgm:pt modelId="{B5408D92-0F33-411E-8EE0-28355042E234}" type="pres">
      <dgm:prSet presAssocID="{91C67169-89B4-4FBA-AEFF-9A546F223E54}" presName="hierChild5" presStyleCnt="0"/>
      <dgm:spPr/>
    </dgm:pt>
    <dgm:pt modelId="{9A8A8E29-864B-40F3-AA3C-9E793B2E1EFF}" type="pres">
      <dgm:prSet presAssocID="{EA418AC6-F0A3-4DAE-B879-D2334F007BCE}" presName="hierChild5" presStyleCnt="0"/>
      <dgm:spPr/>
    </dgm:pt>
    <dgm:pt modelId="{868E3706-726F-4AAE-83BF-12092E43CA3F}" type="pres">
      <dgm:prSet presAssocID="{87DB55B0-FCC7-451B-B07B-12EBA1474EC4}" presName="Name37" presStyleLbl="parChTrans1D2" presStyleIdx="3" presStyleCnt="5"/>
      <dgm:spPr/>
      <dgm:t>
        <a:bodyPr/>
        <a:lstStyle/>
        <a:p>
          <a:endParaRPr lang="zh-CN" altLang="en-US"/>
        </a:p>
      </dgm:t>
    </dgm:pt>
    <dgm:pt modelId="{6F0AF8F3-6537-4F08-9A81-CD4B958ACCB6}" type="pres">
      <dgm:prSet presAssocID="{7A30AD7E-41F4-497D-BC63-0548228C0CA6}" presName="hierRoot2" presStyleCnt="0">
        <dgm:presLayoutVars>
          <dgm:hierBranch val="init"/>
        </dgm:presLayoutVars>
      </dgm:prSet>
      <dgm:spPr/>
    </dgm:pt>
    <dgm:pt modelId="{614F996F-1F60-4356-9827-3A81A6D8DFB5}" type="pres">
      <dgm:prSet presAssocID="{7A30AD7E-41F4-497D-BC63-0548228C0CA6}" presName="rootComposite" presStyleCnt="0"/>
      <dgm:spPr/>
    </dgm:pt>
    <dgm:pt modelId="{1610FE3E-6859-44B8-AC02-48E08617B07E}" type="pres">
      <dgm:prSet presAssocID="{7A30AD7E-41F4-497D-BC63-0548228C0CA6}" presName="rootText" presStyleLbl="node2" presStyleIdx="3" presStyleCnt="5" custLinFactNeighborX="-6790" custLinFactNeighborY="2332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DDEAE5D1-8BC6-4ED6-9125-856294C62798}" type="pres">
      <dgm:prSet presAssocID="{7A30AD7E-41F4-497D-BC63-0548228C0CA6}" presName="rootConnector" presStyleLbl="node2" presStyleIdx="3" presStyleCnt="5"/>
      <dgm:spPr/>
      <dgm:t>
        <a:bodyPr/>
        <a:lstStyle/>
        <a:p>
          <a:endParaRPr lang="zh-CN" altLang="en-US"/>
        </a:p>
      </dgm:t>
    </dgm:pt>
    <dgm:pt modelId="{6120B858-483A-47A3-B1BF-A5784A08BC1E}" type="pres">
      <dgm:prSet presAssocID="{7A30AD7E-41F4-497D-BC63-0548228C0CA6}" presName="hierChild4" presStyleCnt="0"/>
      <dgm:spPr/>
    </dgm:pt>
    <dgm:pt modelId="{0971F810-8AF6-449B-BF20-A447443ADE4D}" type="pres">
      <dgm:prSet presAssocID="{2ACF72F8-2678-4077-8903-DF287AEE968C}" presName="Name37" presStyleLbl="parChTrans1D3" presStyleIdx="3" presStyleCnt="4"/>
      <dgm:spPr/>
      <dgm:t>
        <a:bodyPr/>
        <a:lstStyle/>
        <a:p>
          <a:endParaRPr lang="zh-CN" altLang="en-US"/>
        </a:p>
      </dgm:t>
    </dgm:pt>
    <dgm:pt modelId="{42B05679-0B93-46CA-901D-31861646ED9D}" type="pres">
      <dgm:prSet presAssocID="{01B6D1CF-1DE2-43EF-936F-AF1C74B576F1}" presName="hierRoot2" presStyleCnt="0">
        <dgm:presLayoutVars>
          <dgm:hierBranch val="init"/>
        </dgm:presLayoutVars>
      </dgm:prSet>
      <dgm:spPr/>
    </dgm:pt>
    <dgm:pt modelId="{00A1B811-0F93-4002-AD41-F618A72198A3}" type="pres">
      <dgm:prSet presAssocID="{01B6D1CF-1DE2-43EF-936F-AF1C74B576F1}" presName="rootComposite" presStyleCnt="0"/>
      <dgm:spPr/>
    </dgm:pt>
    <dgm:pt modelId="{6C24DC89-AAB7-4EC6-AB99-A0603D9D57F8}" type="pres">
      <dgm:prSet presAssocID="{01B6D1CF-1DE2-43EF-936F-AF1C74B576F1}" presName="rootText" presStyleLbl="node3" presStyleIdx="3" presStyleCnt="4" custScaleX="115209" custLinFactNeighborX="-5390" custLinFactNeighborY="2425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0F9FEC6-16EE-4560-A8B0-86A7E39F0754}" type="pres">
      <dgm:prSet presAssocID="{01B6D1CF-1DE2-43EF-936F-AF1C74B576F1}" presName="rootConnector" presStyleLbl="node3" presStyleIdx="3" presStyleCnt="4"/>
      <dgm:spPr/>
      <dgm:t>
        <a:bodyPr/>
        <a:lstStyle/>
        <a:p>
          <a:endParaRPr lang="zh-CN" altLang="en-US"/>
        </a:p>
      </dgm:t>
    </dgm:pt>
    <dgm:pt modelId="{0E1E85BD-4B7C-41B8-9840-848E4ED4573E}" type="pres">
      <dgm:prSet presAssocID="{01B6D1CF-1DE2-43EF-936F-AF1C74B576F1}" presName="hierChild4" presStyleCnt="0"/>
      <dgm:spPr/>
    </dgm:pt>
    <dgm:pt modelId="{10D97504-83DD-4123-9CD6-44D1F20CE570}" type="pres">
      <dgm:prSet presAssocID="{01B6D1CF-1DE2-43EF-936F-AF1C74B576F1}" presName="hierChild5" presStyleCnt="0"/>
      <dgm:spPr/>
    </dgm:pt>
    <dgm:pt modelId="{1DCB92DE-8E07-4113-BCB1-0AD7583E4628}" type="pres">
      <dgm:prSet presAssocID="{7A30AD7E-41F4-497D-BC63-0548228C0CA6}" presName="hierChild5" presStyleCnt="0"/>
      <dgm:spPr/>
    </dgm:pt>
    <dgm:pt modelId="{F3901967-08E2-4783-889C-105190EA3D7F}" type="pres">
      <dgm:prSet presAssocID="{490CBAFE-FD75-41CD-837E-78EA22EB6CBF}" presName="Name37" presStyleLbl="parChTrans1D2" presStyleIdx="4" presStyleCnt="5"/>
      <dgm:spPr/>
      <dgm:t>
        <a:bodyPr/>
        <a:lstStyle/>
        <a:p>
          <a:endParaRPr lang="zh-CN" altLang="en-US"/>
        </a:p>
      </dgm:t>
    </dgm:pt>
    <dgm:pt modelId="{AB30F06F-5393-4FFC-A33E-B611CBB5F4C4}" type="pres">
      <dgm:prSet presAssocID="{1E58DDD6-1F88-4F2B-911B-644E90C80972}" presName="hierRoot2" presStyleCnt="0">
        <dgm:presLayoutVars>
          <dgm:hierBranch val="init"/>
        </dgm:presLayoutVars>
      </dgm:prSet>
      <dgm:spPr/>
    </dgm:pt>
    <dgm:pt modelId="{3EBBE8F0-DE84-4ADC-B83A-366F09241005}" type="pres">
      <dgm:prSet presAssocID="{1E58DDD6-1F88-4F2B-911B-644E90C80972}" presName="rootComposite" presStyleCnt="0"/>
      <dgm:spPr/>
    </dgm:pt>
    <dgm:pt modelId="{57774976-3736-4D7D-BEE5-A670883914FF}" type="pres">
      <dgm:prSet presAssocID="{1E58DDD6-1F88-4F2B-911B-644E90C80972}" presName="rootText" presStyleLbl="node2" presStyleIdx="4" presStyleCnt="5" custLinFactNeighborX="-5390" custLinFactNeighborY="2425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EEEFAC85-EC8A-48A0-BCC6-6050E44039E2}" type="pres">
      <dgm:prSet presAssocID="{1E58DDD6-1F88-4F2B-911B-644E90C80972}" presName="rootConnector" presStyleLbl="node2" presStyleIdx="4" presStyleCnt="5"/>
      <dgm:spPr/>
      <dgm:t>
        <a:bodyPr/>
        <a:lstStyle/>
        <a:p>
          <a:endParaRPr lang="zh-CN" altLang="en-US"/>
        </a:p>
      </dgm:t>
    </dgm:pt>
    <dgm:pt modelId="{5C3C587A-5D35-4A3A-9761-EEF9C8E71C20}" type="pres">
      <dgm:prSet presAssocID="{1E58DDD6-1F88-4F2B-911B-644E90C80972}" presName="hierChild4" presStyleCnt="0"/>
      <dgm:spPr/>
    </dgm:pt>
    <dgm:pt modelId="{BD2BD7F1-90E7-453A-9036-049D5D5901F2}" type="pres">
      <dgm:prSet presAssocID="{1E58DDD6-1F88-4F2B-911B-644E90C80972}" presName="hierChild5" presStyleCnt="0"/>
      <dgm:spPr/>
    </dgm:pt>
    <dgm:pt modelId="{0538800F-963F-47C3-85B3-0813524F9EFD}" type="pres">
      <dgm:prSet presAssocID="{E20BE97D-DE8C-488C-A717-7B69D766A8AA}" presName="hierChild3" presStyleCnt="0"/>
      <dgm:spPr/>
    </dgm:pt>
  </dgm:ptLst>
  <dgm:cxnLst>
    <dgm:cxn modelId="{0C7B9055-3BE6-4952-9038-58EA639102CD}" type="presOf" srcId="{78A08644-7AB1-4587-84D0-DFC67D5710D8}" destId="{1A0764BE-6670-4302-85D7-5E4BD7FB995C}" srcOrd="1" destOrd="0" presId="urn:microsoft.com/office/officeart/2005/8/layout/orgChart1"/>
    <dgm:cxn modelId="{99D9CEA8-E94E-4E63-A2A3-B102CFDCFF6E}" type="presOf" srcId="{EA418AC6-F0A3-4DAE-B879-D2334F007BCE}" destId="{6DDB2BE0-8006-4AA1-B5E2-C1BDDF3411A9}" srcOrd="1" destOrd="0" presId="urn:microsoft.com/office/officeart/2005/8/layout/orgChart1"/>
    <dgm:cxn modelId="{EC69524A-1A15-475D-A537-BA2C11BEC0D1}" type="presOf" srcId="{01B6D1CF-1DE2-43EF-936F-AF1C74B576F1}" destId="{6C24DC89-AAB7-4EC6-AB99-A0603D9D57F8}" srcOrd="0" destOrd="0" presId="urn:microsoft.com/office/officeart/2005/8/layout/orgChart1"/>
    <dgm:cxn modelId="{DFD8A673-0068-48EA-A6E2-483BC5774067}" srcId="{E20BE97D-DE8C-488C-A717-7B69D766A8AA}" destId="{7A30AD7E-41F4-497D-BC63-0548228C0CA6}" srcOrd="3" destOrd="0" parTransId="{87DB55B0-FCC7-451B-B07B-12EBA1474EC4}" sibTransId="{FA56552A-38CD-4396-B8CF-FB8C3A485EB3}"/>
    <dgm:cxn modelId="{ACF023E0-AC41-4101-AEC1-1677D4A58709}" type="presOf" srcId="{EA418AC6-F0A3-4DAE-B879-D2334F007BCE}" destId="{83DCBFC0-450D-42DF-9084-CB87588C3CA8}" srcOrd="0" destOrd="0" presId="urn:microsoft.com/office/officeart/2005/8/layout/orgChart1"/>
    <dgm:cxn modelId="{6D58549F-5B5A-468A-9593-65B5CBF8C07A}" type="presOf" srcId="{490CBAFE-FD75-41CD-837E-78EA22EB6CBF}" destId="{F3901967-08E2-4783-889C-105190EA3D7F}" srcOrd="0" destOrd="0" presId="urn:microsoft.com/office/officeart/2005/8/layout/orgChart1"/>
    <dgm:cxn modelId="{F7F46D67-2710-4A8A-BBE0-99F33AF3767F}" type="presOf" srcId="{9612AC8B-45B4-4BCD-9A99-627AEA7AA435}" destId="{418DD40B-E67A-44B4-B1A0-2E4EE5650C2E}" srcOrd="1" destOrd="0" presId="urn:microsoft.com/office/officeart/2005/8/layout/orgChart1"/>
    <dgm:cxn modelId="{E77A9EDF-0E9D-446C-8454-B09285AFF29E}" srcId="{E20BE97D-DE8C-488C-A717-7B69D766A8AA}" destId="{CEA1303D-71B7-47BE-B2D8-0619A30C4177}" srcOrd="0" destOrd="0" parTransId="{22A5A273-F07D-41BE-934E-4A3BC0366AE8}" sibTransId="{F02DF9DB-7FCA-4B33-BE0A-D390D541A8EF}"/>
    <dgm:cxn modelId="{7996FDA1-F49E-4D1D-8F0D-A122406E05E8}" srcId="{6C513A3E-72D5-4C51-B426-DA16FA5B1ED3}" destId="{E20BE97D-DE8C-488C-A717-7B69D766A8AA}" srcOrd="0" destOrd="0" parTransId="{C463142A-C81E-4B76-9F6E-CB5637EC57FE}" sibTransId="{33EFDE13-68F5-4407-9E23-4F3065E66A20}"/>
    <dgm:cxn modelId="{0D7858D8-8078-45CC-9CD3-0E71F89F571D}" type="presOf" srcId="{6C513A3E-72D5-4C51-B426-DA16FA5B1ED3}" destId="{6C3F58CA-70B9-42BD-96C8-C09FFB32A19D}" srcOrd="0" destOrd="0" presId="urn:microsoft.com/office/officeart/2005/8/layout/orgChart1"/>
    <dgm:cxn modelId="{9788E105-C56B-4145-A229-6CD3C7CFDABF}" type="presOf" srcId="{1E58DDD6-1F88-4F2B-911B-644E90C80972}" destId="{EEEFAC85-EC8A-48A0-BCC6-6050E44039E2}" srcOrd="1" destOrd="0" presId="urn:microsoft.com/office/officeart/2005/8/layout/orgChart1"/>
    <dgm:cxn modelId="{75163E2F-53BD-44D3-98B1-3CC31536B4C7}" type="presOf" srcId="{7A30AD7E-41F4-497D-BC63-0548228C0CA6}" destId="{DDEAE5D1-8BC6-4ED6-9125-856294C62798}" srcOrd="1" destOrd="0" presId="urn:microsoft.com/office/officeart/2005/8/layout/orgChart1"/>
    <dgm:cxn modelId="{E9EF6E71-C9EE-454E-BC8E-05D87C117EFA}" type="presOf" srcId="{E20BE97D-DE8C-488C-A717-7B69D766A8AA}" destId="{050D341C-FECD-47CA-B558-EE02FE951C88}" srcOrd="0" destOrd="0" presId="urn:microsoft.com/office/officeart/2005/8/layout/orgChart1"/>
    <dgm:cxn modelId="{D5126C87-3108-4166-8CBD-89EB8C25052B}" type="presOf" srcId="{773F39B7-CB60-469C-A121-7FC076807160}" destId="{E7F09C23-AD5F-4849-8EA0-876C8ED3475C}" srcOrd="0" destOrd="0" presId="urn:microsoft.com/office/officeart/2005/8/layout/orgChart1"/>
    <dgm:cxn modelId="{1A91199E-1719-4412-8D24-DA514088D962}" srcId="{E20BE97D-DE8C-488C-A717-7B69D766A8AA}" destId="{EA418AC6-F0A3-4DAE-B879-D2334F007BCE}" srcOrd="2" destOrd="0" parTransId="{429543D4-9083-479D-B294-D4DCD5C0CD4E}" sibTransId="{F5221456-C52F-4ED4-BC24-0130F8A929D6}"/>
    <dgm:cxn modelId="{77EAE695-DC39-4FD3-BA54-86E9655767E5}" srcId="{7A30AD7E-41F4-497D-BC63-0548228C0CA6}" destId="{01B6D1CF-1DE2-43EF-936F-AF1C74B576F1}" srcOrd="0" destOrd="0" parTransId="{2ACF72F8-2678-4077-8903-DF287AEE968C}" sibTransId="{BD807514-8E79-49C4-B0F3-B7903E76493C}"/>
    <dgm:cxn modelId="{B0F50AEB-03CC-438C-A21E-57D6AB4575F3}" type="presOf" srcId="{9612AC8B-45B4-4BCD-9A99-627AEA7AA435}" destId="{E9E26960-1EC9-4B2D-95A9-5476BE59FCC5}" srcOrd="0" destOrd="0" presId="urn:microsoft.com/office/officeart/2005/8/layout/orgChart1"/>
    <dgm:cxn modelId="{0A5AF181-A573-4DD0-8830-A8BE4D5137BB}" type="presOf" srcId="{22A5A273-F07D-41BE-934E-4A3BC0366AE8}" destId="{C652463A-9F3D-422E-89C6-EF6E4222459F}" srcOrd="0" destOrd="0" presId="urn:microsoft.com/office/officeart/2005/8/layout/orgChart1"/>
    <dgm:cxn modelId="{678C619E-D871-4913-8613-5A2EED4B7BC0}" srcId="{78A08644-7AB1-4587-84D0-DFC67D5710D8}" destId="{9612AC8B-45B4-4BCD-9A99-627AEA7AA435}" srcOrd="0" destOrd="0" parTransId="{E218D608-C58D-4283-91CC-E60C54E7537D}" sibTransId="{6CFF4DA9-CE0E-45A4-AF9D-34AE5D79EDC6}"/>
    <dgm:cxn modelId="{B910F316-C449-40D2-9FF2-6666480BF349}" srcId="{EA418AC6-F0A3-4DAE-B879-D2334F007BCE}" destId="{91C67169-89B4-4FBA-AEFF-9A546F223E54}" srcOrd="0" destOrd="0" parTransId="{773F39B7-CB60-469C-A121-7FC076807160}" sibTransId="{9B8F3C17-45D7-49AD-B4D7-4C907CF84648}"/>
    <dgm:cxn modelId="{46690EAE-07A3-4ADF-B0DC-BDF227A4F2A9}" type="presOf" srcId="{071B7194-2561-4B9A-B197-4BD2EF62B444}" destId="{E5E646E7-98CF-4402-8421-DBB00CA9FE44}" srcOrd="0" destOrd="0" presId="urn:microsoft.com/office/officeart/2005/8/layout/orgChart1"/>
    <dgm:cxn modelId="{A4AE9D0D-D526-4C93-9F49-5246D5D7B956}" type="presOf" srcId="{78A08644-7AB1-4587-84D0-DFC67D5710D8}" destId="{03C1256E-1E0E-4B61-B51B-5AA327C06363}" srcOrd="0" destOrd="0" presId="urn:microsoft.com/office/officeart/2005/8/layout/orgChart1"/>
    <dgm:cxn modelId="{736C802F-2069-4FD9-8C3D-F6C0E1B1673E}" type="presOf" srcId="{91C67169-89B4-4FBA-AEFF-9A546F223E54}" destId="{D6301121-80F0-4D5F-B163-4632E5DAF352}" srcOrd="1" destOrd="0" presId="urn:microsoft.com/office/officeart/2005/8/layout/orgChart1"/>
    <dgm:cxn modelId="{1DCB6C5A-0042-42C0-8FA5-A742E58C84E0}" type="presOf" srcId="{46A5ACEF-266D-4333-BBE7-6F1E2B0C57E7}" destId="{E8563405-8A89-4015-AB21-4087895FF5EA}" srcOrd="0" destOrd="0" presId="urn:microsoft.com/office/officeart/2005/8/layout/orgChart1"/>
    <dgm:cxn modelId="{CEBBC578-695C-43DE-87E9-41AD896189D8}" type="presOf" srcId="{E20BE97D-DE8C-488C-A717-7B69D766A8AA}" destId="{932FC173-2BD6-4780-BA73-4069DEFBA942}" srcOrd="1" destOrd="0" presId="urn:microsoft.com/office/officeart/2005/8/layout/orgChart1"/>
    <dgm:cxn modelId="{7888D20E-FF4A-461E-BC31-EE94028CE842}" type="presOf" srcId="{E218D608-C58D-4283-91CC-E60C54E7537D}" destId="{7B2403E7-E418-4D19-BFD5-8024A1FBFD79}" srcOrd="0" destOrd="0" presId="urn:microsoft.com/office/officeart/2005/8/layout/orgChart1"/>
    <dgm:cxn modelId="{45ABCFFC-71D6-4F27-8B87-BE93B5426A8F}" type="presOf" srcId="{2ACF72F8-2678-4077-8903-DF287AEE968C}" destId="{0971F810-8AF6-449B-BF20-A447443ADE4D}" srcOrd="0" destOrd="0" presId="urn:microsoft.com/office/officeart/2005/8/layout/orgChart1"/>
    <dgm:cxn modelId="{8F2E2723-CFD7-4172-B76B-AC41A2AFC979}" type="presOf" srcId="{87DB55B0-FCC7-451B-B07B-12EBA1474EC4}" destId="{868E3706-726F-4AAE-83BF-12092E43CA3F}" srcOrd="0" destOrd="0" presId="urn:microsoft.com/office/officeart/2005/8/layout/orgChart1"/>
    <dgm:cxn modelId="{134D1DBD-4D2C-472E-8218-42BB78AAC5F2}" type="presOf" srcId="{429543D4-9083-479D-B294-D4DCD5C0CD4E}" destId="{3C5F9F59-4C3A-4276-9CF1-013DBC03C8FC}" srcOrd="0" destOrd="0" presId="urn:microsoft.com/office/officeart/2005/8/layout/orgChart1"/>
    <dgm:cxn modelId="{F18EE55A-6FD5-409A-9A9D-4F1FC877ED05}" srcId="{E20BE97D-DE8C-488C-A717-7B69D766A8AA}" destId="{1E58DDD6-1F88-4F2B-911B-644E90C80972}" srcOrd="4" destOrd="0" parTransId="{490CBAFE-FD75-41CD-837E-78EA22EB6CBF}" sibTransId="{A6490B71-4253-492D-AB8A-E67A85E35D05}"/>
    <dgm:cxn modelId="{84ED42C2-C03B-4C26-B967-2DD1AD2E5958}" type="presOf" srcId="{CEA1303D-71B7-47BE-B2D8-0619A30C4177}" destId="{1949B782-09F0-4B5E-8ABC-E54C71E8CE2D}" srcOrd="1" destOrd="0" presId="urn:microsoft.com/office/officeart/2005/8/layout/orgChart1"/>
    <dgm:cxn modelId="{1E59195D-40E8-43D4-AAF6-DA0F309FADC8}" type="presOf" srcId="{7A30AD7E-41F4-497D-BC63-0548228C0CA6}" destId="{1610FE3E-6859-44B8-AC02-48E08617B07E}" srcOrd="0" destOrd="0" presId="urn:microsoft.com/office/officeart/2005/8/layout/orgChart1"/>
    <dgm:cxn modelId="{BCDC6BAB-9DA6-448E-A6A4-1A5B821F8DE3}" srcId="{E20BE97D-DE8C-488C-A717-7B69D766A8AA}" destId="{78A08644-7AB1-4587-84D0-DFC67D5710D8}" srcOrd="1" destOrd="0" parTransId="{071B7194-2561-4B9A-B197-4BD2EF62B444}" sibTransId="{90C346CB-2892-4E8E-9341-2CB708B1C663}"/>
    <dgm:cxn modelId="{B5B805C1-598E-453C-BF1C-4040C7698CC1}" type="presOf" srcId="{91C67169-89B4-4FBA-AEFF-9A546F223E54}" destId="{1F7BF34F-ABF6-4E07-B9AC-30EC3B778346}" srcOrd="0" destOrd="0" presId="urn:microsoft.com/office/officeart/2005/8/layout/orgChart1"/>
    <dgm:cxn modelId="{C48E2A26-8C2C-4D97-9BC0-FF97E4EEF96D}" type="presOf" srcId="{893623A4-6E68-4ECD-9995-836630F3C4B6}" destId="{1F3D0F45-AA0C-4CEF-81F4-D7145AD84275}" srcOrd="0" destOrd="0" presId="urn:microsoft.com/office/officeart/2005/8/layout/orgChart1"/>
    <dgm:cxn modelId="{9C167959-D142-4BBE-B545-B3564F0C22C3}" type="presOf" srcId="{46A5ACEF-266D-4333-BBE7-6F1E2B0C57E7}" destId="{5DA07174-EBE2-4091-821B-A775F0755B95}" srcOrd="1" destOrd="0" presId="urn:microsoft.com/office/officeart/2005/8/layout/orgChart1"/>
    <dgm:cxn modelId="{6CBDE7F9-392C-4F0E-A962-71F5C3440C12}" srcId="{CEA1303D-71B7-47BE-B2D8-0619A30C4177}" destId="{46A5ACEF-266D-4333-BBE7-6F1E2B0C57E7}" srcOrd="0" destOrd="0" parTransId="{893623A4-6E68-4ECD-9995-836630F3C4B6}" sibTransId="{237B090F-9696-4362-ADDC-CAE687DBBB87}"/>
    <dgm:cxn modelId="{8E2C64D0-E0CB-48E7-8CA2-DFA52F4F161F}" type="presOf" srcId="{CEA1303D-71B7-47BE-B2D8-0619A30C4177}" destId="{27CAA245-1166-4F0B-9452-36DE653AAEEA}" srcOrd="0" destOrd="0" presId="urn:microsoft.com/office/officeart/2005/8/layout/orgChart1"/>
    <dgm:cxn modelId="{7054BCD1-8FB1-46DE-BA11-F7C79A7744E6}" type="presOf" srcId="{01B6D1CF-1DE2-43EF-936F-AF1C74B576F1}" destId="{30F9FEC6-16EE-4560-A8B0-86A7E39F0754}" srcOrd="1" destOrd="0" presId="urn:microsoft.com/office/officeart/2005/8/layout/orgChart1"/>
    <dgm:cxn modelId="{F2C4E84E-E874-4E5E-88DA-60EB29D6B901}" type="presOf" srcId="{1E58DDD6-1F88-4F2B-911B-644E90C80972}" destId="{57774976-3736-4D7D-BEE5-A670883914FF}" srcOrd="0" destOrd="0" presId="urn:microsoft.com/office/officeart/2005/8/layout/orgChart1"/>
    <dgm:cxn modelId="{1684C80A-447D-412F-9613-370B62FD7950}" type="presParOf" srcId="{6C3F58CA-70B9-42BD-96C8-C09FFB32A19D}" destId="{B145AD86-F3BA-4ACA-9F5A-7076F72F2C69}" srcOrd="0" destOrd="0" presId="urn:microsoft.com/office/officeart/2005/8/layout/orgChart1"/>
    <dgm:cxn modelId="{33C2CE61-FC9F-46F3-A2EC-54F8F0F18EBA}" type="presParOf" srcId="{B145AD86-F3BA-4ACA-9F5A-7076F72F2C69}" destId="{748B766B-3E91-462D-83FC-CFD78EDCDBC2}" srcOrd="0" destOrd="0" presId="urn:microsoft.com/office/officeart/2005/8/layout/orgChart1"/>
    <dgm:cxn modelId="{47EED453-B199-4295-9A0D-9A1FDB3D3862}" type="presParOf" srcId="{748B766B-3E91-462D-83FC-CFD78EDCDBC2}" destId="{050D341C-FECD-47CA-B558-EE02FE951C88}" srcOrd="0" destOrd="0" presId="urn:microsoft.com/office/officeart/2005/8/layout/orgChart1"/>
    <dgm:cxn modelId="{C9008920-4CDB-4F85-9BC9-AE8D18B86EA3}" type="presParOf" srcId="{748B766B-3E91-462D-83FC-CFD78EDCDBC2}" destId="{932FC173-2BD6-4780-BA73-4069DEFBA942}" srcOrd="1" destOrd="0" presId="urn:microsoft.com/office/officeart/2005/8/layout/orgChart1"/>
    <dgm:cxn modelId="{F796CA81-6B7C-4F40-81A3-BD20D40C585C}" type="presParOf" srcId="{B145AD86-F3BA-4ACA-9F5A-7076F72F2C69}" destId="{720B57E2-76A1-4B1C-BC01-F5A108181C18}" srcOrd="1" destOrd="0" presId="urn:microsoft.com/office/officeart/2005/8/layout/orgChart1"/>
    <dgm:cxn modelId="{74A85224-FD04-4C0D-BCBB-8283AE70476D}" type="presParOf" srcId="{720B57E2-76A1-4B1C-BC01-F5A108181C18}" destId="{C652463A-9F3D-422E-89C6-EF6E4222459F}" srcOrd="0" destOrd="0" presId="urn:microsoft.com/office/officeart/2005/8/layout/orgChart1"/>
    <dgm:cxn modelId="{AC21816B-ACAE-4077-9DC0-DF423524A0FE}" type="presParOf" srcId="{720B57E2-76A1-4B1C-BC01-F5A108181C18}" destId="{D1521FFA-5242-4F44-9E35-13A517B500CD}" srcOrd="1" destOrd="0" presId="urn:microsoft.com/office/officeart/2005/8/layout/orgChart1"/>
    <dgm:cxn modelId="{A08640C2-828E-4752-8C53-DF19C179C839}" type="presParOf" srcId="{D1521FFA-5242-4F44-9E35-13A517B500CD}" destId="{55FF60E1-AC96-4E70-81D2-7566A058AFD8}" srcOrd="0" destOrd="0" presId="urn:microsoft.com/office/officeart/2005/8/layout/orgChart1"/>
    <dgm:cxn modelId="{1BBFB6B3-8ACA-4719-A776-388A6130E827}" type="presParOf" srcId="{55FF60E1-AC96-4E70-81D2-7566A058AFD8}" destId="{27CAA245-1166-4F0B-9452-36DE653AAEEA}" srcOrd="0" destOrd="0" presId="urn:microsoft.com/office/officeart/2005/8/layout/orgChart1"/>
    <dgm:cxn modelId="{16A24050-A383-4697-811A-6932AF30A06E}" type="presParOf" srcId="{55FF60E1-AC96-4E70-81D2-7566A058AFD8}" destId="{1949B782-09F0-4B5E-8ABC-E54C71E8CE2D}" srcOrd="1" destOrd="0" presId="urn:microsoft.com/office/officeart/2005/8/layout/orgChart1"/>
    <dgm:cxn modelId="{E5CFF1D2-FE96-4501-9E5D-0375906CF002}" type="presParOf" srcId="{D1521FFA-5242-4F44-9E35-13A517B500CD}" destId="{0FC6F21A-DDB2-4F27-ADF9-131EAE48BCB4}" srcOrd="1" destOrd="0" presId="urn:microsoft.com/office/officeart/2005/8/layout/orgChart1"/>
    <dgm:cxn modelId="{7FCE4679-7299-46B4-9DBD-1B4B0638F227}" type="presParOf" srcId="{0FC6F21A-DDB2-4F27-ADF9-131EAE48BCB4}" destId="{1F3D0F45-AA0C-4CEF-81F4-D7145AD84275}" srcOrd="0" destOrd="0" presId="urn:microsoft.com/office/officeart/2005/8/layout/orgChart1"/>
    <dgm:cxn modelId="{8EF7709E-03B6-4DB3-95AF-1093ECC3D125}" type="presParOf" srcId="{0FC6F21A-DDB2-4F27-ADF9-131EAE48BCB4}" destId="{24CBAF19-8B18-4A0C-8F92-94E2D78D9595}" srcOrd="1" destOrd="0" presId="urn:microsoft.com/office/officeart/2005/8/layout/orgChart1"/>
    <dgm:cxn modelId="{0391AB63-87F3-4960-B2C0-BB81FD4DBD85}" type="presParOf" srcId="{24CBAF19-8B18-4A0C-8F92-94E2D78D9595}" destId="{C2962BC2-182E-43DC-B7B6-884C65DC0330}" srcOrd="0" destOrd="0" presId="urn:microsoft.com/office/officeart/2005/8/layout/orgChart1"/>
    <dgm:cxn modelId="{4FD76501-976D-4C80-A4A1-E5F356759720}" type="presParOf" srcId="{C2962BC2-182E-43DC-B7B6-884C65DC0330}" destId="{E8563405-8A89-4015-AB21-4087895FF5EA}" srcOrd="0" destOrd="0" presId="urn:microsoft.com/office/officeart/2005/8/layout/orgChart1"/>
    <dgm:cxn modelId="{80868F3D-FEB4-4936-B518-99A5F4DE1BD5}" type="presParOf" srcId="{C2962BC2-182E-43DC-B7B6-884C65DC0330}" destId="{5DA07174-EBE2-4091-821B-A775F0755B95}" srcOrd="1" destOrd="0" presId="urn:microsoft.com/office/officeart/2005/8/layout/orgChart1"/>
    <dgm:cxn modelId="{290EBE05-AE1A-4296-A74C-67ED9200F5BF}" type="presParOf" srcId="{24CBAF19-8B18-4A0C-8F92-94E2D78D9595}" destId="{FF7C02E5-2284-462E-A75A-F578E6B4458F}" srcOrd="1" destOrd="0" presId="urn:microsoft.com/office/officeart/2005/8/layout/orgChart1"/>
    <dgm:cxn modelId="{A7FD63C8-9E6B-4645-B097-529A3AB838FC}" type="presParOf" srcId="{24CBAF19-8B18-4A0C-8F92-94E2D78D9595}" destId="{99B3EDA5-EE26-4D17-8B59-D2B891A9F637}" srcOrd="2" destOrd="0" presId="urn:microsoft.com/office/officeart/2005/8/layout/orgChart1"/>
    <dgm:cxn modelId="{99406832-4019-4F16-81DA-F5B8802F8F65}" type="presParOf" srcId="{D1521FFA-5242-4F44-9E35-13A517B500CD}" destId="{22ECD608-F2BA-40B7-857C-3336201D41B1}" srcOrd="2" destOrd="0" presId="urn:microsoft.com/office/officeart/2005/8/layout/orgChart1"/>
    <dgm:cxn modelId="{70083BFA-8620-4EB9-B75D-CE65DBCF10BE}" type="presParOf" srcId="{720B57E2-76A1-4B1C-BC01-F5A108181C18}" destId="{E5E646E7-98CF-4402-8421-DBB00CA9FE44}" srcOrd="2" destOrd="0" presId="urn:microsoft.com/office/officeart/2005/8/layout/orgChart1"/>
    <dgm:cxn modelId="{8B5F7C4F-E266-46FA-B99B-23921637E03E}" type="presParOf" srcId="{720B57E2-76A1-4B1C-BC01-F5A108181C18}" destId="{6F1F6A83-2136-4293-95F7-98FE29DB86FE}" srcOrd="3" destOrd="0" presId="urn:microsoft.com/office/officeart/2005/8/layout/orgChart1"/>
    <dgm:cxn modelId="{29EA85DB-13D8-400E-B1CB-91D45B21CCDC}" type="presParOf" srcId="{6F1F6A83-2136-4293-95F7-98FE29DB86FE}" destId="{E4B7C3CD-E001-48A4-BA83-C57C4B0CB387}" srcOrd="0" destOrd="0" presId="urn:microsoft.com/office/officeart/2005/8/layout/orgChart1"/>
    <dgm:cxn modelId="{5B596D8D-C035-472A-9E58-7252C951FC33}" type="presParOf" srcId="{E4B7C3CD-E001-48A4-BA83-C57C4B0CB387}" destId="{03C1256E-1E0E-4B61-B51B-5AA327C06363}" srcOrd="0" destOrd="0" presId="urn:microsoft.com/office/officeart/2005/8/layout/orgChart1"/>
    <dgm:cxn modelId="{9C5D965D-6BBB-4923-B745-7973D6F39D0B}" type="presParOf" srcId="{E4B7C3CD-E001-48A4-BA83-C57C4B0CB387}" destId="{1A0764BE-6670-4302-85D7-5E4BD7FB995C}" srcOrd="1" destOrd="0" presId="urn:microsoft.com/office/officeart/2005/8/layout/orgChart1"/>
    <dgm:cxn modelId="{DB940243-08FD-4516-B3A6-EB8640299DD2}" type="presParOf" srcId="{6F1F6A83-2136-4293-95F7-98FE29DB86FE}" destId="{E755B839-FDC0-4D8D-9349-A95C1D919ACD}" srcOrd="1" destOrd="0" presId="urn:microsoft.com/office/officeart/2005/8/layout/orgChart1"/>
    <dgm:cxn modelId="{1BD23377-E4F4-4FCE-9BF8-32BE538CF1D5}" type="presParOf" srcId="{E755B839-FDC0-4D8D-9349-A95C1D919ACD}" destId="{7B2403E7-E418-4D19-BFD5-8024A1FBFD79}" srcOrd="0" destOrd="0" presId="urn:microsoft.com/office/officeart/2005/8/layout/orgChart1"/>
    <dgm:cxn modelId="{4C03D03D-432C-48D4-B3F7-2BBB191D5F21}" type="presParOf" srcId="{E755B839-FDC0-4D8D-9349-A95C1D919ACD}" destId="{C2A7ED2E-3541-4EEF-899E-8113233FD330}" srcOrd="1" destOrd="0" presId="urn:microsoft.com/office/officeart/2005/8/layout/orgChart1"/>
    <dgm:cxn modelId="{B6B3B004-9485-499D-91CA-3961ADC67C31}" type="presParOf" srcId="{C2A7ED2E-3541-4EEF-899E-8113233FD330}" destId="{761C3313-A27D-45AD-9956-53936931EDE1}" srcOrd="0" destOrd="0" presId="urn:microsoft.com/office/officeart/2005/8/layout/orgChart1"/>
    <dgm:cxn modelId="{D8DFD581-45CE-4FAB-B1DE-4B41025DF372}" type="presParOf" srcId="{761C3313-A27D-45AD-9956-53936931EDE1}" destId="{E9E26960-1EC9-4B2D-95A9-5476BE59FCC5}" srcOrd="0" destOrd="0" presId="urn:microsoft.com/office/officeart/2005/8/layout/orgChart1"/>
    <dgm:cxn modelId="{BF39F9B8-63D7-4E28-AF6C-34CE2F328F98}" type="presParOf" srcId="{761C3313-A27D-45AD-9956-53936931EDE1}" destId="{418DD40B-E67A-44B4-B1A0-2E4EE5650C2E}" srcOrd="1" destOrd="0" presId="urn:microsoft.com/office/officeart/2005/8/layout/orgChart1"/>
    <dgm:cxn modelId="{F27A28CB-ABF9-44C2-AE75-1EE12AA3C97D}" type="presParOf" srcId="{C2A7ED2E-3541-4EEF-899E-8113233FD330}" destId="{F5715050-11CA-42FB-8EF5-CCBDB4DE0F83}" srcOrd="1" destOrd="0" presId="urn:microsoft.com/office/officeart/2005/8/layout/orgChart1"/>
    <dgm:cxn modelId="{DE7EFAC9-1393-4EF6-9A0D-99E0E72BF463}" type="presParOf" srcId="{C2A7ED2E-3541-4EEF-899E-8113233FD330}" destId="{113C012F-7184-49C8-B000-5E6ACE9015D5}" srcOrd="2" destOrd="0" presId="urn:microsoft.com/office/officeart/2005/8/layout/orgChart1"/>
    <dgm:cxn modelId="{D8EDA8AE-E256-4912-9BC6-CE09588D04AA}" type="presParOf" srcId="{6F1F6A83-2136-4293-95F7-98FE29DB86FE}" destId="{41342794-7F00-4CEF-9339-57B3FCB26F4E}" srcOrd="2" destOrd="0" presId="urn:microsoft.com/office/officeart/2005/8/layout/orgChart1"/>
    <dgm:cxn modelId="{E649F96E-A886-4AFE-8C58-36F3930EE271}" type="presParOf" srcId="{720B57E2-76A1-4B1C-BC01-F5A108181C18}" destId="{3C5F9F59-4C3A-4276-9CF1-013DBC03C8FC}" srcOrd="4" destOrd="0" presId="urn:microsoft.com/office/officeart/2005/8/layout/orgChart1"/>
    <dgm:cxn modelId="{675D97F4-EF98-4BF8-910E-69F9428E5F01}" type="presParOf" srcId="{720B57E2-76A1-4B1C-BC01-F5A108181C18}" destId="{0352079F-DFD8-47E3-958C-A1955BB43E76}" srcOrd="5" destOrd="0" presId="urn:microsoft.com/office/officeart/2005/8/layout/orgChart1"/>
    <dgm:cxn modelId="{02DC71C6-60E7-4615-A3BA-3B76B7207B5A}" type="presParOf" srcId="{0352079F-DFD8-47E3-958C-A1955BB43E76}" destId="{9AA9214E-0F55-4376-BEA3-BF67DE7DD3D0}" srcOrd="0" destOrd="0" presId="urn:microsoft.com/office/officeart/2005/8/layout/orgChart1"/>
    <dgm:cxn modelId="{29233239-9ADB-4E12-A3C4-1468F59B150F}" type="presParOf" srcId="{9AA9214E-0F55-4376-BEA3-BF67DE7DD3D0}" destId="{83DCBFC0-450D-42DF-9084-CB87588C3CA8}" srcOrd="0" destOrd="0" presId="urn:microsoft.com/office/officeart/2005/8/layout/orgChart1"/>
    <dgm:cxn modelId="{028992C1-8D2F-4486-B993-E3E936802527}" type="presParOf" srcId="{9AA9214E-0F55-4376-BEA3-BF67DE7DD3D0}" destId="{6DDB2BE0-8006-4AA1-B5E2-C1BDDF3411A9}" srcOrd="1" destOrd="0" presId="urn:microsoft.com/office/officeart/2005/8/layout/orgChart1"/>
    <dgm:cxn modelId="{35588994-9D13-49D2-9BF8-CA902C88A16B}" type="presParOf" srcId="{0352079F-DFD8-47E3-958C-A1955BB43E76}" destId="{CFD3FEE1-08A5-46E0-BEED-56223D83355E}" srcOrd="1" destOrd="0" presId="urn:microsoft.com/office/officeart/2005/8/layout/orgChart1"/>
    <dgm:cxn modelId="{C2746278-A39D-4B09-8D2D-5BC3C057E03E}" type="presParOf" srcId="{CFD3FEE1-08A5-46E0-BEED-56223D83355E}" destId="{E7F09C23-AD5F-4849-8EA0-876C8ED3475C}" srcOrd="0" destOrd="0" presId="urn:microsoft.com/office/officeart/2005/8/layout/orgChart1"/>
    <dgm:cxn modelId="{68500A33-966F-429E-95F3-18AFB08EA3E4}" type="presParOf" srcId="{CFD3FEE1-08A5-46E0-BEED-56223D83355E}" destId="{699CB538-BC54-49B7-8234-69E09565B4A0}" srcOrd="1" destOrd="0" presId="urn:microsoft.com/office/officeart/2005/8/layout/orgChart1"/>
    <dgm:cxn modelId="{C938C8DB-1249-4329-9E3F-28C14DF2B28E}" type="presParOf" srcId="{699CB538-BC54-49B7-8234-69E09565B4A0}" destId="{21F99160-3B69-4357-8F29-0F70AC2F2D92}" srcOrd="0" destOrd="0" presId="urn:microsoft.com/office/officeart/2005/8/layout/orgChart1"/>
    <dgm:cxn modelId="{7535FDFA-E59A-41CE-8DF3-C186AAD42C24}" type="presParOf" srcId="{21F99160-3B69-4357-8F29-0F70AC2F2D92}" destId="{1F7BF34F-ABF6-4E07-B9AC-30EC3B778346}" srcOrd="0" destOrd="0" presId="urn:microsoft.com/office/officeart/2005/8/layout/orgChart1"/>
    <dgm:cxn modelId="{34023B86-589B-423B-907E-2A2AEE19B59D}" type="presParOf" srcId="{21F99160-3B69-4357-8F29-0F70AC2F2D92}" destId="{D6301121-80F0-4D5F-B163-4632E5DAF352}" srcOrd="1" destOrd="0" presId="urn:microsoft.com/office/officeart/2005/8/layout/orgChart1"/>
    <dgm:cxn modelId="{1F3FF3E7-7188-4B40-87D2-3ABB05D51BE0}" type="presParOf" srcId="{699CB538-BC54-49B7-8234-69E09565B4A0}" destId="{2AC0F102-7C4E-4245-B6F7-BD9FD69F0DC8}" srcOrd="1" destOrd="0" presId="urn:microsoft.com/office/officeart/2005/8/layout/orgChart1"/>
    <dgm:cxn modelId="{D953B88D-6482-4DD8-84F9-475358629356}" type="presParOf" srcId="{699CB538-BC54-49B7-8234-69E09565B4A0}" destId="{B5408D92-0F33-411E-8EE0-28355042E234}" srcOrd="2" destOrd="0" presId="urn:microsoft.com/office/officeart/2005/8/layout/orgChart1"/>
    <dgm:cxn modelId="{0E8DCB9D-04B6-439F-9BC2-4759B32F9B18}" type="presParOf" srcId="{0352079F-DFD8-47E3-958C-A1955BB43E76}" destId="{9A8A8E29-864B-40F3-AA3C-9E793B2E1EFF}" srcOrd="2" destOrd="0" presId="urn:microsoft.com/office/officeart/2005/8/layout/orgChart1"/>
    <dgm:cxn modelId="{56546B9F-054E-4DE4-A172-6FC4B641BACE}" type="presParOf" srcId="{720B57E2-76A1-4B1C-BC01-F5A108181C18}" destId="{868E3706-726F-4AAE-83BF-12092E43CA3F}" srcOrd="6" destOrd="0" presId="urn:microsoft.com/office/officeart/2005/8/layout/orgChart1"/>
    <dgm:cxn modelId="{69BD1D96-B56F-411E-9208-AF2BEADC300A}" type="presParOf" srcId="{720B57E2-76A1-4B1C-BC01-F5A108181C18}" destId="{6F0AF8F3-6537-4F08-9A81-CD4B958ACCB6}" srcOrd="7" destOrd="0" presId="urn:microsoft.com/office/officeart/2005/8/layout/orgChart1"/>
    <dgm:cxn modelId="{9D2848F0-689E-4F8D-80F8-396771DFB9FD}" type="presParOf" srcId="{6F0AF8F3-6537-4F08-9A81-CD4B958ACCB6}" destId="{614F996F-1F60-4356-9827-3A81A6D8DFB5}" srcOrd="0" destOrd="0" presId="urn:microsoft.com/office/officeart/2005/8/layout/orgChart1"/>
    <dgm:cxn modelId="{7D54DC46-B343-4C48-B507-27889A8F0E65}" type="presParOf" srcId="{614F996F-1F60-4356-9827-3A81A6D8DFB5}" destId="{1610FE3E-6859-44B8-AC02-48E08617B07E}" srcOrd="0" destOrd="0" presId="urn:microsoft.com/office/officeart/2005/8/layout/orgChart1"/>
    <dgm:cxn modelId="{8EB7755F-B906-4943-84FC-BD7977BCB453}" type="presParOf" srcId="{614F996F-1F60-4356-9827-3A81A6D8DFB5}" destId="{DDEAE5D1-8BC6-4ED6-9125-856294C62798}" srcOrd="1" destOrd="0" presId="urn:microsoft.com/office/officeart/2005/8/layout/orgChart1"/>
    <dgm:cxn modelId="{BBD4DC88-D710-42A3-B421-6F2A085F7F02}" type="presParOf" srcId="{6F0AF8F3-6537-4F08-9A81-CD4B958ACCB6}" destId="{6120B858-483A-47A3-B1BF-A5784A08BC1E}" srcOrd="1" destOrd="0" presId="urn:microsoft.com/office/officeart/2005/8/layout/orgChart1"/>
    <dgm:cxn modelId="{93580ADB-8DEA-4B67-B822-75F5079F85EB}" type="presParOf" srcId="{6120B858-483A-47A3-B1BF-A5784A08BC1E}" destId="{0971F810-8AF6-449B-BF20-A447443ADE4D}" srcOrd="0" destOrd="0" presId="urn:microsoft.com/office/officeart/2005/8/layout/orgChart1"/>
    <dgm:cxn modelId="{1DE05DAB-0086-405F-81F8-970634CBD0C9}" type="presParOf" srcId="{6120B858-483A-47A3-B1BF-A5784A08BC1E}" destId="{42B05679-0B93-46CA-901D-31861646ED9D}" srcOrd="1" destOrd="0" presId="urn:microsoft.com/office/officeart/2005/8/layout/orgChart1"/>
    <dgm:cxn modelId="{F45D6E93-28A7-4615-A060-5C3E074492FD}" type="presParOf" srcId="{42B05679-0B93-46CA-901D-31861646ED9D}" destId="{00A1B811-0F93-4002-AD41-F618A72198A3}" srcOrd="0" destOrd="0" presId="urn:microsoft.com/office/officeart/2005/8/layout/orgChart1"/>
    <dgm:cxn modelId="{A5737691-7C31-4E9B-81C5-075ADE6806D5}" type="presParOf" srcId="{00A1B811-0F93-4002-AD41-F618A72198A3}" destId="{6C24DC89-AAB7-4EC6-AB99-A0603D9D57F8}" srcOrd="0" destOrd="0" presId="urn:microsoft.com/office/officeart/2005/8/layout/orgChart1"/>
    <dgm:cxn modelId="{4137FC2B-849E-42D7-8E38-F78966797DB9}" type="presParOf" srcId="{00A1B811-0F93-4002-AD41-F618A72198A3}" destId="{30F9FEC6-16EE-4560-A8B0-86A7E39F0754}" srcOrd="1" destOrd="0" presId="urn:microsoft.com/office/officeart/2005/8/layout/orgChart1"/>
    <dgm:cxn modelId="{9FF4F089-7C3B-4238-B73B-3A9A20E4701D}" type="presParOf" srcId="{42B05679-0B93-46CA-901D-31861646ED9D}" destId="{0E1E85BD-4B7C-41B8-9840-848E4ED4573E}" srcOrd="1" destOrd="0" presId="urn:microsoft.com/office/officeart/2005/8/layout/orgChart1"/>
    <dgm:cxn modelId="{D99F5C4D-2D74-4B8A-B6BC-5D0BF42BE7DF}" type="presParOf" srcId="{42B05679-0B93-46CA-901D-31861646ED9D}" destId="{10D97504-83DD-4123-9CD6-44D1F20CE570}" srcOrd="2" destOrd="0" presId="urn:microsoft.com/office/officeart/2005/8/layout/orgChart1"/>
    <dgm:cxn modelId="{5FD2408A-9A29-4953-BC3C-1FFAAC91B340}" type="presParOf" srcId="{6F0AF8F3-6537-4F08-9A81-CD4B958ACCB6}" destId="{1DCB92DE-8E07-4113-BCB1-0AD7583E4628}" srcOrd="2" destOrd="0" presId="urn:microsoft.com/office/officeart/2005/8/layout/orgChart1"/>
    <dgm:cxn modelId="{EC6F262D-E094-47C5-B8C9-BFD3BCBA79E4}" type="presParOf" srcId="{720B57E2-76A1-4B1C-BC01-F5A108181C18}" destId="{F3901967-08E2-4783-889C-105190EA3D7F}" srcOrd="8" destOrd="0" presId="urn:microsoft.com/office/officeart/2005/8/layout/orgChart1"/>
    <dgm:cxn modelId="{F8D32B4B-7CAF-4277-8DF8-09F730DD21F5}" type="presParOf" srcId="{720B57E2-76A1-4B1C-BC01-F5A108181C18}" destId="{AB30F06F-5393-4FFC-A33E-B611CBB5F4C4}" srcOrd="9" destOrd="0" presId="urn:microsoft.com/office/officeart/2005/8/layout/orgChart1"/>
    <dgm:cxn modelId="{A2153B1A-D74D-4737-81AF-466B10A790DE}" type="presParOf" srcId="{AB30F06F-5393-4FFC-A33E-B611CBB5F4C4}" destId="{3EBBE8F0-DE84-4ADC-B83A-366F09241005}" srcOrd="0" destOrd="0" presId="urn:microsoft.com/office/officeart/2005/8/layout/orgChart1"/>
    <dgm:cxn modelId="{12769EE0-940A-4C4B-9A2E-DE422A57B7A9}" type="presParOf" srcId="{3EBBE8F0-DE84-4ADC-B83A-366F09241005}" destId="{57774976-3736-4D7D-BEE5-A670883914FF}" srcOrd="0" destOrd="0" presId="urn:microsoft.com/office/officeart/2005/8/layout/orgChart1"/>
    <dgm:cxn modelId="{479E496D-6CFA-4A3B-BF19-0DAABA9047EE}" type="presParOf" srcId="{3EBBE8F0-DE84-4ADC-B83A-366F09241005}" destId="{EEEFAC85-EC8A-48A0-BCC6-6050E44039E2}" srcOrd="1" destOrd="0" presId="urn:microsoft.com/office/officeart/2005/8/layout/orgChart1"/>
    <dgm:cxn modelId="{74827FEE-2C8C-4D82-A036-754E7E14F364}" type="presParOf" srcId="{AB30F06F-5393-4FFC-A33E-B611CBB5F4C4}" destId="{5C3C587A-5D35-4A3A-9761-EEF9C8E71C20}" srcOrd="1" destOrd="0" presId="urn:microsoft.com/office/officeart/2005/8/layout/orgChart1"/>
    <dgm:cxn modelId="{7F0B5F13-BBDD-476F-BF5C-5ACA2AA82A99}" type="presParOf" srcId="{AB30F06F-5393-4FFC-A33E-B611CBB5F4C4}" destId="{BD2BD7F1-90E7-453A-9036-049D5D5901F2}" srcOrd="2" destOrd="0" presId="urn:microsoft.com/office/officeart/2005/8/layout/orgChart1"/>
    <dgm:cxn modelId="{16F4D9E8-2C3B-4F3A-B349-84CA2C117D69}" type="presParOf" srcId="{B145AD86-F3BA-4ACA-9F5A-7076F72F2C69}" destId="{0538800F-963F-47C3-85B3-0813524F9EFD}" srcOrd="2" destOrd="0" presId="urn:microsoft.com/office/officeart/2005/8/layout/orgChart1"/>
  </dgm:cxnLst>
  <dgm:bg/>
  <dgm:whole/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6C513A3E-72D5-4C51-B426-DA16FA5B1ED3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E20BE97D-DE8C-488C-A717-7B69D766A8AA}">
      <dgm:prSet phldrT="[文本]"/>
      <dgm:spPr/>
      <dgm:t>
        <a:bodyPr/>
        <a:lstStyle/>
        <a:p>
          <a:r>
            <a:rPr lang="en-US" altLang="zh-CN" dirty="0" smtClean="0"/>
            <a:t>Java</a:t>
          </a:r>
          <a:r>
            <a:rPr lang="zh-CN" altLang="en-US" dirty="0" smtClean="0"/>
            <a:t>斗地主</a:t>
          </a:r>
          <a:endParaRPr lang="zh-CN" altLang="en-US" dirty="0"/>
        </a:p>
      </dgm:t>
    </dgm:pt>
    <dgm:pt modelId="{C463142A-C81E-4B76-9F6E-CB5637EC57FE}" cxnId="{7996FDA1-F49E-4D1D-8F0D-A122406E05E8}" type="parTrans">
      <dgm:prSet/>
      <dgm:spPr/>
      <dgm:t>
        <a:bodyPr/>
        <a:lstStyle/>
        <a:p>
          <a:endParaRPr lang="zh-CN" altLang="en-US"/>
        </a:p>
      </dgm:t>
    </dgm:pt>
    <dgm:pt modelId="{33EFDE13-68F5-4407-9E23-4F3065E66A20}" cxnId="{7996FDA1-F49E-4D1D-8F0D-A122406E05E8}" type="sibTrans">
      <dgm:prSet/>
      <dgm:spPr/>
      <dgm:t>
        <a:bodyPr/>
        <a:lstStyle/>
        <a:p>
          <a:endParaRPr lang="zh-CN" altLang="en-US"/>
        </a:p>
      </dgm:t>
    </dgm:pt>
    <dgm:pt modelId="{CEA1303D-71B7-47BE-B2D8-0619A30C4177}">
      <dgm:prSet phldrT="[文本]"/>
      <dgm:spPr/>
      <dgm:t>
        <a:bodyPr/>
        <a:lstStyle/>
        <a:p>
          <a:r>
            <a:rPr lang="zh-CN" altLang="en-US" dirty="0" smtClean="0"/>
            <a:t>登录系统</a:t>
          </a:r>
          <a:endParaRPr lang="zh-CN" altLang="en-US" dirty="0"/>
        </a:p>
      </dgm:t>
    </dgm:pt>
    <dgm:pt modelId="{22A5A273-F07D-41BE-934E-4A3BC0366AE8}" cxnId="{E77A9EDF-0E9D-446C-8454-B09285AFF29E}" type="parTrans">
      <dgm:prSet/>
      <dgm:spPr/>
      <dgm:t>
        <a:bodyPr/>
        <a:lstStyle/>
        <a:p>
          <a:endParaRPr lang="zh-CN" altLang="en-US"/>
        </a:p>
      </dgm:t>
    </dgm:pt>
    <dgm:pt modelId="{F02DF9DB-7FCA-4B33-BE0A-D390D541A8EF}" cxnId="{E77A9EDF-0E9D-446C-8454-B09285AFF29E}" type="sibTrans">
      <dgm:prSet/>
      <dgm:spPr/>
      <dgm:t>
        <a:bodyPr/>
        <a:lstStyle/>
        <a:p>
          <a:endParaRPr lang="zh-CN" altLang="en-US"/>
        </a:p>
      </dgm:t>
    </dgm:pt>
    <dgm:pt modelId="{78A08644-7AB1-4587-84D0-DFC67D5710D8}">
      <dgm:prSet phldrT="[文本]"/>
      <dgm:spPr/>
      <dgm:t>
        <a:bodyPr/>
        <a:lstStyle/>
        <a:p>
          <a:r>
            <a:rPr lang="zh-CN" altLang="en-US" dirty="0" smtClean="0"/>
            <a:t>游戏系统</a:t>
          </a:r>
          <a:endParaRPr lang="zh-CN" altLang="en-US" dirty="0"/>
        </a:p>
      </dgm:t>
    </dgm:pt>
    <dgm:pt modelId="{071B7194-2561-4B9A-B197-4BD2EF62B444}" cxnId="{BCDC6BAB-9DA6-448E-A6A4-1A5B821F8DE3}" type="parTrans">
      <dgm:prSet/>
      <dgm:spPr/>
      <dgm:t>
        <a:bodyPr/>
        <a:lstStyle/>
        <a:p>
          <a:endParaRPr lang="zh-CN" altLang="en-US"/>
        </a:p>
      </dgm:t>
    </dgm:pt>
    <dgm:pt modelId="{90C346CB-2892-4E8E-9341-2CB708B1C663}" cxnId="{BCDC6BAB-9DA6-448E-A6A4-1A5B821F8DE3}" type="sibTrans">
      <dgm:prSet/>
      <dgm:spPr/>
      <dgm:t>
        <a:bodyPr/>
        <a:lstStyle/>
        <a:p>
          <a:endParaRPr lang="zh-CN" altLang="en-US"/>
        </a:p>
      </dgm:t>
    </dgm:pt>
    <dgm:pt modelId="{EA418AC6-F0A3-4DAE-B879-D2334F007BCE}">
      <dgm:prSet phldrT="[文本]"/>
      <dgm:spPr/>
      <dgm:t>
        <a:bodyPr/>
        <a:lstStyle/>
        <a:p>
          <a:r>
            <a:rPr lang="zh-CN" altLang="en-US" dirty="0" smtClean="0"/>
            <a:t>用户信息管理系统</a:t>
          </a:r>
          <a:endParaRPr lang="zh-CN" altLang="en-US" dirty="0"/>
        </a:p>
      </dgm:t>
    </dgm:pt>
    <dgm:pt modelId="{429543D4-9083-479D-B294-D4DCD5C0CD4E}" cxnId="{1A91199E-1719-4412-8D24-DA514088D962}" type="parTrans">
      <dgm:prSet/>
      <dgm:spPr/>
      <dgm:t>
        <a:bodyPr/>
        <a:lstStyle/>
        <a:p>
          <a:endParaRPr lang="zh-CN" altLang="en-US"/>
        </a:p>
      </dgm:t>
    </dgm:pt>
    <dgm:pt modelId="{F5221456-C52F-4ED4-BC24-0130F8A929D6}" cxnId="{1A91199E-1719-4412-8D24-DA514088D962}" type="sibTrans">
      <dgm:prSet/>
      <dgm:spPr/>
      <dgm:t>
        <a:bodyPr/>
        <a:lstStyle/>
        <a:p>
          <a:endParaRPr lang="zh-CN" altLang="en-US"/>
        </a:p>
      </dgm:t>
    </dgm:pt>
    <dgm:pt modelId="{7A30AD7E-41F4-497D-BC63-0548228C0CA6}">
      <dgm:prSet/>
      <dgm:spPr/>
      <dgm:t>
        <a:bodyPr/>
        <a:lstStyle/>
        <a:p>
          <a:r>
            <a:rPr lang="zh-CN" altLang="en-US" dirty="0" smtClean="0"/>
            <a:t>投诉建议系统</a:t>
          </a:r>
          <a:endParaRPr lang="zh-CN" altLang="en-US" dirty="0"/>
        </a:p>
      </dgm:t>
    </dgm:pt>
    <dgm:pt modelId="{87DB55B0-FCC7-451B-B07B-12EBA1474EC4}" cxnId="{DFD8A673-0068-48EA-A6E2-483BC5774067}" type="parTrans">
      <dgm:prSet/>
      <dgm:spPr/>
      <dgm:t>
        <a:bodyPr/>
        <a:lstStyle/>
        <a:p>
          <a:endParaRPr lang="zh-CN" altLang="en-US"/>
        </a:p>
      </dgm:t>
    </dgm:pt>
    <dgm:pt modelId="{FA56552A-38CD-4396-B8CF-FB8C3A485EB3}" cxnId="{DFD8A673-0068-48EA-A6E2-483BC5774067}" type="sibTrans">
      <dgm:prSet/>
      <dgm:spPr/>
      <dgm:t>
        <a:bodyPr/>
        <a:lstStyle/>
        <a:p>
          <a:endParaRPr lang="zh-CN" altLang="en-US"/>
        </a:p>
      </dgm:t>
    </dgm:pt>
    <dgm:pt modelId="{46A5ACEF-266D-4333-BBE7-6F1E2B0C57E7}">
      <dgm:prSet/>
      <dgm:spPr/>
      <dgm:t>
        <a:bodyPr/>
        <a:lstStyle/>
        <a:p>
          <a:r>
            <a:rPr lang="zh-CN" altLang="en-US" dirty="0" smtClean="0"/>
            <a:t>玩家登陆</a:t>
          </a:r>
          <a:endParaRPr lang="en-US" altLang="zh-CN" dirty="0" smtClean="0"/>
        </a:p>
        <a:p>
          <a:r>
            <a:rPr lang="zh-CN" altLang="en-US" dirty="0" smtClean="0"/>
            <a:t>管理员登陆</a:t>
          </a:r>
          <a:endParaRPr lang="en-US" altLang="zh-CN" dirty="0" smtClean="0"/>
        </a:p>
        <a:p>
          <a:r>
            <a:rPr lang="zh-CN" altLang="en-US" dirty="0" smtClean="0"/>
            <a:t>游客模式</a:t>
          </a:r>
          <a:endParaRPr lang="zh-CN" altLang="en-US" dirty="0"/>
        </a:p>
      </dgm:t>
    </dgm:pt>
    <dgm:pt modelId="{893623A4-6E68-4ECD-9995-836630F3C4B6}" cxnId="{6CBDE7F9-392C-4F0E-A962-71F5C3440C12}" type="parTrans">
      <dgm:prSet/>
      <dgm:spPr/>
      <dgm:t>
        <a:bodyPr/>
        <a:lstStyle/>
        <a:p>
          <a:endParaRPr lang="zh-CN" altLang="en-US"/>
        </a:p>
      </dgm:t>
    </dgm:pt>
    <dgm:pt modelId="{237B090F-9696-4362-ADDC-CAE687DBBB87}" cxnId="{6CBDE7F9-392C-4F0E-A962-71F5C3440C12}" type="sibTrans">
      <dgm:prSet/>
      <dgm:spPr/>
      <dgm:t>
        <a:bodyPr/>
        <a:lstStyle/>
        <a:p>
          <a:endParaRPr lang="zh-CN" altLang="en-US"/>
        </a:p>
      </dgm:t>
    </dgm:pt>
    <dgm:pt modelId="{9612AC8B-45B4-4BCD-9A99-627AEA7AA435}">
      <dgm:prSet/>
      <dgm:spPr/>
      <dgm:t>
        <a:bodyPr/>
        <a:lstStyle/>
        <a:p>
          <a:r>
            <a:rPr lang="zh-CN" altLang="en-US" dirty="0" smtClean="0"/>
            <a:t>初始化</a:t>
          </a:r>
          <a:endParaRPr lang="en-US" altLang="zh-CN" dirty="0" smtClean="0"/>
        </a:p>
        <a:p>
          <a:r>
            <a:rPr lang="zh-CN" altLang="en-US" dirty="0" smtClean="0"/>
            <a:t>洗牌、发牌</a:t>
          </a:r>
          <a:endParaRPr lang="en-US" altLang="zh-CN" dirty="0" smtClean="0"/>
        </a:p>
        <a:p>
          <a:r>
            <a:rPr lang="zh-CN" altLang="en-US" dirty="0" smtClean="0"/>
            <a:t>叫地主、抢地主</a:t>
          </a:r>
          <a:endParaRPr lang="en-US" altLang="zh-CN" dirty="0" smtClean="0"/>
        </a:p>
        <a:p>
          <a:r>
            <a:rPr lang="zh-CN" altLang="en-US" dirty="0" smtClean="0"/>
            <a:t>出牌</a:t>
          </a:r>
          <a:endParaRPr lang="en-US" altLang="zh-CN" dirty="0" smtClean="0"/>
        </a:p>
        <a:p>
          <a:r>
            <a:rPr lang="zh-CN" altLang="en-US" dirty="0" smtClean="0"/>
            <a:t>判断胜负</a:t>
          </a:r>
          <a:endParaRPr lang="en-US" altLang="zh-CN" dirty="0" smtClean="0"/>
        </a:p>
        <a:p>
          <a:r>
            <a:rPr lang="zh-CN" altLang="en-US" dirty="0" smtClean="0"/>
            <a:t>游戏结算</a:t>
          </a:r>
          <a:endParaRPr lang="en-US" altLang="zh-CN" dirty="0" smtClean="0"/>
        </a:p>
        <a:p>
          <a:endParaRPr lang="zh-CN" altLang="en-US" dirty="0"/>
        </a:p>
      </dgm:t>
    </dgm:pt>
    <dgm:pt modelId="{E218D608-C58D-4283-91CC-E60C54E7537D}" cxnId="{678C619E-D871-4913-8613-5A2EED4B7BC0}" type="parTrans">
      <dgm:prSet/>
      <dgm:spPr/>
      <dgm:t>
        <a:bodyPr/>
        <a:lstStyle/>
        <a:p>
          <a:endParaRPr lang="zh-CN" altLang="en-US"/>
        </a:p>
      </dgm:t>
    </dgm:pt>
    <dgm:pt modelId="{6CFF4DA9-CE0E-45A4-AF9D-34AE5D79EDC6}" cxnId="{678C619E-D871-4913-8613-5A2EED4B7BC0}" type="sibTrans">
      <dgm:prSet/>
      <dgm:spPr/>
      <dgm:t>
        <a:bodyPr/>
        <a:lstStyle/>
        <a:p>
          <a:endParaRPr lang="zh-CN" altLang="en-US"/>
        </a:p>
      </dgm:t>
    </dgm:pt>
    <dgm:pt modelId="{91C67169-89B4-4FBA-AEFF-9A546F223E54}">
      <dgm:prSet/>
      <dgm:spPr/>
      <dgm:t>
        <a:bodyPr/>
        <a:lstStyle/>
        <a:p>
          <a:r>
            <a:rPr lang="zh-CN" altLang="en-US" dirty="0" smtClean="0"/>
            <a:t>玩家修改资料</a:t>
          </a:r>
          <a:endParaRPr lang="en-US" altLang="zh-CN" dirty="0" smtClean="0"/>
        </a:p>
        <a:p>
          <a:r>
            <a:rPr lang="zh-CN" altLang="en-US" dirty="0" smtClean="0"/>
            <a:t>管理员注销玩家账号</a:t>
          </a:r>
          <a:endParaRPr lang="zh-CN" altLang="en-US" dirty="0"/>
        </a:p>
      </dgm:t>
    </dgm:pt>
    <dgm:pt modelId="{773F39B7-CB60-469C-A121-7FC076807160}" cxnId="{B910F316-C449-40D2-9FF2-6666480BF349}" type="parTrans">
      <dgm:prSet/>
      <dgm:spPr/>
      <dgm:t>
        <a:bodyPr/>
        <a:lstStyle/>
        <a:p>
          <a:endParaRPr lang="zh-CN" altLang="en-US"/>
        </a:p>
      </dgm:t>
    </dgm:pt>
    <dgm:pt modelId="{9B8F3C17-45D7-49AD-B4D7-4C907CF84648}" cxnId="{B910F316-C449-40D2-9FF2-6666480BF349}" type="sibTrans">
      <dgm:prSet/>
      <dgm:spPr/>
      <dgm:t>
        <a:bodyPr/>
        <a:lstStyle/>
        <a:p>
          <a:endParaRPr lang="zh-CN" altLang="en-US"/>
        </a:p>
      </dgm:t>
    </dgm:pt>
    <dgm:pt modelId="{01B6D1CF-1DE2-43EF-936F-AF1C74B576F1}">
      <dgm:prSet/>
      <dgm:spPr/>
      <dgm:t>
        <a:bodyPr/>
        <a:lstStyle/>
        <a:p>
          <a:r>
            <a:rPr lang="zh-CN" altLang="en-US" dirty="0" smtClean="0"/>
            <a:t>玩家提交投诉和建议</a:t>
          </a:r>
          <a:endParaRPr lang="en-US" altLang="zh-CN" dirty="0" smtClean="0"/>
        </a:p>
        <a:p>
          <a:r>
            <a:rPr lang="zh-CN" altLang="en-US" dirty="0" smtClean="0"/>
            <a:t>管理员处理投诉和建议</a:t>
          </a:r>
          <a:endParaRPr lang="zh-CN" altLang="en-US" dirty="0"/>
        </a:p>
      </dgm:t>
    </dgm:pt>
    <dgm:pt modelId="{2ACF72F8-2678-4077-8903-DF287AEE968C}" cxnId="{77EAE695-DC39-4FD3-BA54-86E9655767E5}" type="parTrans">
      <dgm:prSet/>
      <dgm:spPr/>
      <dgm:t>
        <a:bodyPr/>
        <a:lstStyle/>
        <a:p>
          <a:endParaRPr lang="zh-CN" altLang="en-US"/>
        </a:p>
      </dgm:t>
    </dgm:pt>
    <dgm:pt modelId="{BD807514-8E79-49C4-B0F3-B7903E76493C}" cxnId="{77EAE695-DC39-4FD3-BA54-86E9655767E5}" type="sibTrans">
      <dgm:prSet/>
      <dgm:spPr/>
      <dgm:t>
        <a:bodyPr/>
        <a:lstStyle/>
        <a:p>
          <a:endParaRPr lang="zh-CN" altLang="en-US"/>
        </a:p>
      </dgm:t>
    </dgm:pt>
    <dgm:pt modelId="{1E58DDD6-1F88-4F2B-911B-644E90C80972}">
      <dgm:prSet/>
      <dgm:spPr/>
      <dgm:t>
        <a:bodyPr/>
        <a:lstStyle/>
        <a:p>
          <a:r>
            <a:rPr lang="zh-CN" altLang="en-US" dirty="0" smtClean="0"/>
            <a:t>操作日志管理</a:t>
          </a:r>
          <a:endParaRPr lang="zh-CN" altLang="en-US" dirty="0"/>
        </a:p>
      </dgm:t>
    </dgm:pt>
    <dgm:pt modelId="{490CBAFE-FD75-41CD-837E-78EA22EB6CBF}" cxnId="{F18EE55A-6FD5-409A-9A9D-4F1FC877ED05}" type="parTrans">
      <dgm:prSet/>
      <dgm:spPr/>
      <dgm:t>
        <a:bodyPr/>
        <a:lstStyle/>
        <a:p>
          <a:endParaRPr lang="zh-CN" altLang="en-US"/>
        </a:p>
      </dgm:t>
    </dgm:pt>
    <dgm:pt modelId="{A6490B71-4253-492D-AB8A-E67A85E35D05}" cxnId="{F18EE55A-6FD5-409A-9A9D-4F1FC877ED05}" type="sibTrans">
      <dgm:prSet/>
      <dgm:spPr/>
      <dgm:t>
        <a:bodyPr/>
        <a:lstStyle/>
        <a:p>
          <a:endParaRPr lang="zh-CN" altLang="en-US"/>
        </a:p>
      </dgm:t>
    </dgm:pt>
    <dgm:pt modelId="{6C3F58CA-70B9-42BD-96C8-C09FFB32A19D}" type="pres">
      <dgm:prSet presAssocID="{6C513A3E-72D5-4C51-B426-DA16FA5B1ED3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B145AD86-F3BA-4ACA-9F5A-7076F72F2C69}" type="pres">
      <dgm:prSet presAssocID="{E20BE97D-DE8C-488C-A717-7B69D766A8AA}" presName="hierRoot1" presStyleCnt="0">
        <dgm:presLayoutVars>
          <dgm:hierBranch val="init"/>
        </dgm:presLayoutVars>
      </dgm:prSet>
      <dgm:spPr/>
    </dgm:pt>
    <dgm:pt modelId="{748B766B-3E91-462D-83FC-CFD78EDCDBC2}" type="pres">
      <dgm:prSet presAssocID="{E20BE97D-DE8C-488C-A717-7B69D766A8AA}" presName="rootComposite1" presStyleCnt="0"/>
      <dgm:spPr/>
    </dgm:pt>
    <dgm:pt modelId="{050D341C-FECD-47CA-B558-EE02FE951C88}" type="pres">
      <dgm:prSet presAssocID="{E20BE97D-DE8C-488C-A717-7B69D766A8AA}" presName="rootText1" presStyleLbl="node0" presStyleIdx="0" presStyleCnt="1" custLinFactNeighborX="-1768" custLinFactNeighborY="-3715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932FC173-2BD6-4780-BA73-4069DEFBA942}" type="pres">
      <dgm:prSet presAssocID="{E20BE97D-DE8C-488C-A717-7B69D766A8AA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720B57E2-76A1-4B1C-BC01-F5A108181C18}" type="pres">
      <dgm:prSet presAssocID="{E20BE97D-DE8C-488C-A717-7B69D766A8AA}" presName="hierChild2" presStyleCnt="0"/>
      <dgm:spPr/>
    </dgm:pt>
    <dgm:pt modelId="{C652463A-9F3D-422E-89C6-EF6E4222459F}" type="pres">
      <dgm:prSet presAssocID="{22A5A273-F07D-41BE-934E-4A3BC0366AE8}" presName="Name37" presStyleLbl="parChTrans1D2" presStyleIdx="0" presStyleCnt="5"/>
      <dgm:spPr/>
      <dgm:t>
        <a:bodyPr/>
        <a:lstStyle/>
        <a:p>
          <a:endParaRPr lang="zh-CN" altLang="en-US"/>
        </a:p>
      </dgm:t>
    </dgm:pt>
    <dgm:pt modelId="{D1521FFA-5242-4F44-9E35-13A517B500CD}" type="pres">
      <dgm:prSet presAssocID="{CEA1303D-71B7-47BE-B2D8-0619A30C4177}" presName="hierRoot2" presStyleCnt="0">
        <dgm:presLayoutVars>
          <dgm:hierBranch val="init"/>
        </dgm:presLayoutVars>
      </dgm:prSet>
      <dgm:spPr/>
    </dgm:pt>
    <dgm:pt modelId="{55FF60E1-AC96-4E70-81D2-7566A058AFD8}" type="pres">
      <dgm:prSet presAssocID="{CEA1303D-71B7-47BE-B2D8-0619A30C4177}" presName="rootComposite" presStyleCnt="0"/>
      <dgm:spPr/>
    </dgm:pt>
    <dgm:pt modelId="{27CAA245-1166-4F0B-9452-36DE653AAEEA}" type="pres">
      <dgm:prSet presAssocID="{CEA1303D-71B7-47BE-B2D8-0619A30C4177}" presName="rootText" presStyleLbl="node2" presStyleIdx="0" presStyleCnt="5" custLinFactNeighborX="-1698" custLinFactNeighborY="2332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949B782-09F0-4B5E-8ABC-E54C71E8CE2D}" type="pres">
      <dgm:prSet presAssocID="{CEA1303D-71B7-47BE-B2D8-0619A30C4177}" presName="rootConnector" presStyleLbl="node2" presStyleIdx="0" presStyleCnt="5"/>
      <dgm:spPr/>
      <dgm:t>
        <a:bodyPr/>
        <a:lstStyle/>
        <a:p>
          <a:endParaRPr lang="zh-CN" altLang="en-US"/>
        </a:p>
      </dgm:t>
    </dgm:pt>
    <dgm:pt modelId="{0FC6F21A-DDB2-4F27-ADF9-131EAE48BCB4}" type="pres">
      <dgm:prSet presAssocID="{CEA1303D-71B7-47BE-B2D8-0619A30C4177}" presName="hierChild4" presStyleCnt="0"/>
      <dgm:spPr/>
    </dgm:pt>
    <dgm:pt modelId="{1F3D0F45-AA0C-4CEF-81F4-D7145AD84275}" type="pres">
      <dgm:prSet presAssocID="{893623A4-6E68-4ECD-9995-836630F3C4B6}" presName="Name37" presStyleLbl="parChTrans1D3" presStyleIdx="0" presStyleCnt="4"/>
      <dgm:spPr/>
      <dgm:t>
        <a:bodyPr/>
        <a:lstStyle/>
        <a:p>
          <a:endParaRPr lang="zh-CN" altLang="en-US"/>
        </a:p>
      </dgm:t>
    </dgm:pt>
    <dgm:pt modelId="{24CBAF19-8B18-4A0C-8F92-94E2D78D9595}" type="pres">
      <dgm:prSet presAssocID="{46A5ACEF-266D-4333-BBE7-6F1E2B0C57E7}" presName="hierRoot2" presStyleCnt="0">
        <dgm:presLayoutVars>
          <dgm:hierBranch val="init"/>
        </dgm:presLayoutVars>
      </dgm:prSet>
      <dgm:spPr/>
    </dgm:pt>
    <dgm:pt modelId="{C2962BC2-182E-43DC-B7B6-884C65DC0330}" type="pres">
      <dgm:prSet presAssocID="{46A5ACEF-266D-4333-BBE7-6F1E2B0C57E7}" presName="rootComposite" presStyleCnt="0"/>
      <dgm:spPr/>
    </dgm:pt>
    <dgm:pt modelId="{E8563405-8A89-4015-AB21-4087895FF5EA}" type="pres">
      <dgm:prSet presAssocID="{46A5ACEF-266D-4333-BBE7-6F1E2B0C57E7}" presName="rootText" presStyleLbl="node3" presStyleIdx="0" presStyleCnt="4" custScaleY="144233" custLinFactNeighborX="-5390" custLinFactNeighborY="2425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DA07174-EBE2-4091-821B-A775F0755B95}" type="pres">
      <dgm:prSet presAssocID="{46A5ACEF-266D-4333-BBE7-6F1E2B0C57E7}" presName="rootConnector" presStyleLbl="node3" presStyleIdx="0" presStyleCnt="4"/>
      <dgm:spPr/>
      <dgm:t>
        <a:bodyPr/>
        <a:lstStyle/>
        <a:p>
          <a:endParaRPr lang="zh-CN" altLang="en-US"/>
        </a:p>
      </dgm:t>
    </dgm:pt>
    <dgm:pt modelId="{FF7C02E5-2284-462E-A75A-F578E6B4458F}" type="pres">
      <dgm:prSet presAssocID="{46A5ACEF-266D-4333-BBE7-6F1E2B0C57E7}" presName="hierChild4" presStyleCnt="0"/>
      <dgm:spPr/>
    </dgm:pt>
    <dgm:pt modelId="{99B3EDA5-EE26-4D17-8B59-D2B891A9F637}" type="pres">
      <dgm:prSet presAssocID="{46A5ACEF-266D-4333-BBE7-6F1E2B0C57E7}" presName="hierChild5" presStyleCnt="0"/>
      <dgm:spPr/>
    </dgm:pt>
    <dgm:pt modelId="{22ECD608-F2BA-40B7-857C-3336201D41B1}" type="pres">
      <dgm:prSet presAssocID="{CEA1303D-71B7-47BE-B2D8-0619A30C4177}" presName="hierChild5" presStyleCnt="0"/>
      <dgm:spPr/>
    </dgm:pt>
    <dgm:pt modelId="{E5E646E7-98CF-4402-8421-DBB00CA9FE44}" type="pres">
      <dgm:prSet presAssocID="{071B7194-2561-4B9A-B197-4BD2EF62B444}" presName="Name37" presStyleLbl="parChTrans1D2" presStyleIdx="1" presStyleCnt="5"/>
      <dgm:spPr/>
      <dgm:t>
        <a:bodyPr/>
        <a:lstStyle/>
        <a:p>
          <a:endParaRPr lang="zh-CN" altLang="en-US"/>
        </a:p>
      </dgm:t>
    </dgm:pt>
    <dgm:pt modelId="{6F1F6A83-2136-4293-95F7-98FE29DB86FE}" type="pres">
      <dgm:prSet presAssocID="{78A08644-7AB1-4587-84D0-DFC67D5710D8}" presName="hierRoot2" presStyleCnt="0">
        <dgm:presLayoutVars>
          <dgm:hierBranch val="init"/>
        </dgm:presLayoutVars>
      </dgm:prSet>
      <dgm:spPr/>
    </dgm:pt>
    <dgm:pt modelId="{E4B7C3CD-E001-48A4-BA83-C57C4B0CB387}" type="pres">
      <dgm:prSet presAssocID="{78A08644-7AB1-4587-84D0-DFC67D5710D8}" presName="rootComposite" presStyleCnt="0"/>
      <dgm:spPr/>
    </dgm:pt>
    <dgm:pt modelId="{03C1256E-1E0E-4B61-B51B-5AA327C06363}" type="pres">
      <dgm:prSet presAssocID="{78A08644-7AB1-4587-84D0-DFC67D5710D8}" presName="rootText" presStyleLbl="node2" presStyleIdx="1" presStyleCnt="5" custLinFactNeighborX="-1698" custLinFactNeighborY="2332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A0764BE-6670-4302-85D7-5E4BD7FB995C}" type="pres">
      <dgm:prSet presAssocID="{78A08644-7AB1-4587-84D0-DFC67D5710D8}" presName="rootConnector" presStyleLbl="node2" presStyleIdx="1" presStyleCnt="5"/>
      <dgm:spPr/>
      <dgm:t>
        <a:bodyPr/>
        <a:lstStyle/>
        <a:p>
          <a:endParaRPr lang="zh-CN" altLang="en-US"/>
        </a:p>
      </dgm:t>
    </dgm:pt>
    <dgm:pt modelId="{E755B839-FDC0-4D8D-9349-A95C1D919ACD}" type="pres">
      <dgm:prSet presAssocID="{78A08644-7AB1-4587-84D0-DFC67D5710D8}" presName="hierChild4" presStyleCnt="0"/>
      <dgm:spPr/>
    </dgm:pt>
    <dgm:pt modelId="{7B2403E7-E418-4D19-BFD5-8024A1FBFD79}" type="pres">
      <dgm:prSet presAssocID="{E218D608-C58D-4283-91CC-E60C54E7537D}" presName="Name37" presStyleLbl="parChTrans1D3" presStyleIdx="1" presStyleCnt="4"/>
      <dgm:spPr/>
      <dgm:t>
        <a:bodyPr/>
        <a:lstStyle/>
        <a:p>
          <a:endParaRPr lang="zh-CN" altLang="en-US"/>
        </a:p>
      </dgm:t>
    </dgm:pt>
    <dgm:pt modelId="{C2A7ED2E-3541-4EEF-899E-8113233FD330}" type="pres">
      <dgm:prSet presAssocID="{9612AC8B-45B4-4BCD-9A99-627AEA7AA435}" presName="hierRoot2" presStyleCnt="0">
        <dgm:presLayoutVars>
          <dgm:hierBranch val="init"/>
        </dgm:presLayoutVars>
      </dgm:prSet>
      <dgm:spPr/>
    </dgm:pt>
    <dgm:pt modelId="{761C3313-A27D-45AD-9956-53936931EDE1}" type="pres">
      <dgm:prSet presAssocID="{9612AC8B-45B4-4BCD-9A99-627AEA7AA435}" presName="rootComposite" presStyleCnt="0"/>
      <dgm:spPr/>
    </dgm:pt>
    <dgm:pt modelId="{E9E26960-1EC9-4B2D-95A9-5476BE59FCC5}" type="pres">
      <dgm:prSet presAssocID="{9612AC8B-45B4-4BCD-9A99-627AEA7AA435}" presName="rootText" presStyleLbl="node3" presStyleIdx="1" presStyleCnt="4" custScaleY="231858" custLinFactNeighborX="-5390" custLinFactNeighborY="2425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418DD40B-E67A-44B4-B1A0-2E4EE5650C2E}" type="pres">
      <dgm:prSet presAssocID="{9612AC8B-45B4-4BCD-9A99-627AEA7AA435}" presName="rootConnector" presStyleLbl="node3" presStyleIdx="1" presStyleCnt="4"/>
      <dgm:spPr/>
      <dgm:t>
        <a:bodyPr/>
        <a:lstStyle/>
        <a:p>
          <a:endParaRPr lang="zh-CN" altLang="en-US"/>
        </a:p>
      </dgm:t>
    </dgm:pt>
    <dgm:pt modelId="{F5715050-11CA-42FB-8EF5-CCBDB4DE0F83}" type="pres">
      <dgm:prSet presAssocID="{9612AC8B-45B4-4BCD-9A99-627AEA7AA435}" presName="hierChild4" presStyleCnt="0"/>
      <dgm:spPr/>
    </dgm:pt>
    <dgm:pt modelId="{113C012F-7184-49C8-B000-5E6ACE9015D5}" type="pres">
      <dgm:prSet presAssocID="{9612AC8B-45B4-4BCD-9A99-627AEA7AA435}" presName="hierChild5" presStyleCnt="0"/>
      <dgm:spPr/>
    </dgm:pt>
    <dgm:pt modelId="{41342794-7F00-4CEF-9339-57B3FCB26F4E}" type="pres">
      <dgm:prSet presAssocID="{78A08644-7AB1-4587-84D0-DFC67D5710D8}" presName="hierChild5" presStyleCnt="0"/>
      <dgm:spPr/>
    </dgm:pt>
    <dgm:pt modelId="{3C5F9F59-4C3A-4276-9CF1-013DBC03C8FC}" type="pres">
      <dgm:prSet presAssocID="{429543D4-9083-479D-B294-D4DCD5C0CD4E}" presName="Name37" presStyleLbl="parChTrans1D2" presStyleIdx="2" presStyleCnt="5"/>
      <dgm:spPr/>
      <dgm:t>
        <a:bodyPr/>
        <a:lstStyle/>
        <a:p>
          <a:endParaRPr lang="zh-CN" altLang="en-US"/>
        </a:p>
      </dgm:t>
    </dgm:pt>
    <dgm:pt modelId="{0352079F-DFD8-47E3-958C-A1955BB43E76}" type="pres">
      <dgm:prSet presAssocID="{EA418AC6-F0A3-4DAE-B879-D2334F007BCE}" presName="hierRoot2" presStyleCnt="0">
        <dgm:presLayoutVars>
          <dgm:hierBranch val="init"/>
        </dgm:presLayoutVars>
      </dgm:prSet>
      <dgm:spPr/>
    </dgm:pt>
    <dgm:pt modelId="{9AA9214E-0F55-4376-BEA3-BF67DE7DD3D0}" type="pres">
      <dgm:prSet presAssocID="{EA418AC6-F0A3-4DAE-B879-D2334F007BCE}" presName="rootComposite" presStyleCnt="0"/>
      <dgm:spPr/>
    </dgm:pt>
    <dgm:pt modelId="{83DCBFC0-450D-42DF-9084-CB87588C3CA8}" type="pres">
      <dgm:prSet presAssocID="{EA418AC6-F0A3-4DAE-B879-D2334F007BCE}" presName="rootText" presStyleLbl="node2" presStyleIdx="2" presStyleCnt="5" custLinFactNeighborX="-1698" custLinFactNeighborY="2332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DDB2BE0-8006-4AA1-B5E2-C1BDDF3411A9}" type="pres">
      <dgm:prSet presAssocID="{EA418AC6-F0A3-4DAE-B879-D2334F007BCE}" presName="rootConnector" presStyleLbl="node2" presStyleIdx="2" presStyleCnt="5"/>
      <dgm:spPr/>
      <dgm:t>
        <a:bodyPr/>
        <a:lstStyle/>
        <a:p>
          <a:endParaRPr lang="zh-CN" altLang="en-US"/>
        </a:p>
      </dgm:t>
    </dgm:pt>
    <dgm:pt modelId="{CFD3FEE1-08A5-46E0-BEED-56223D83355E}" type="pres">
      <dgm:prSet presAssocID="{EA418AC6-F0A3-4DAE-B879-D2334F007BCE}" presName="hierChild4" presStyleCnt="0"/>
      <dgm:spPr/>
    </dgm:pt>
    <dgm:pt modelId="{E7F09C23-AD5F-4849-8EA0-876C8ED3475C}" type="pres">
      <dgm:prSet presAssocID="{773F39B7-CB60-469C-A121-7FC076807160}" presName="Name37" presStyleLbl="parChTrans1D3" presStyleIdx="2" presStyleCnt="4"/>
      <dgm:spPr/>
      <dgm:t>
        <a:bodyPr/>
        <a:lstStyle/>
        <a:p>
          <a:endParaRPr lang="zh-CN" altLang="en-US"/>
        </a:p>
      </dgm:t>
    </dgm:pt>
    <dgm:pt modelId="{699CB538-BC54-49B7-8234-69E09565B4A0}" type="pres">
      <dgm:prSet presAssocID="{91C67169-89B4-4FBA-AEFF-9A546F223E54}" presName="hierRoot2" presStyleCnt="0">
        <dgm:presLayoutVars>
          <dgm:hierBranch val="init"/>
        </dgm:presLayoutVars>
      </dgm:prSet>
      <dgm:spPr/>
    </dgm:pt>
    <dgm:pt modelId="{21F99160-3B69-4357-8F29-0F70AC2F2D92}" type="pres">
      <dgm:prSet presAssocID="{91C67169-89B4-4FBA-AEFF-9A546F223E54}" presName="rootComposite" presStyleCnt="0"/>
      <dgm:spPr/>
    </dgm:pt>
    <dgm:pt modelId="{1F7BF34F-ABF6-4E07-B9AC-30EC3B778346}" type="pres">
      <dgm:prSet presAssocID="{91C67169-89B4-4FBA-AEFF-9A546F223E54}" presName="rootText" presStyleLbl="node3" presStyleIdx="2" presStyleCnt="4" custLinFactNeighborX="-5390" custLinFactNeighborY="2425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D6301121-80F0-4D5F-B163-4632E5DAF352}" type="pres">
      <dgm:prSet presAssocID="{91C67169-89B4-4FBA-AEFF-9A546F223E54}" presName="rootConnector" presStyleLbl="node3" presStyleIdx="2" presStyleCnt="4"/>
      <dgm:spPr/>
      <dgm:t>
        <a:bodyPr/>
        <a:lstStyle/>
        <a:p>
          <a:endParaRPr lang="zh-CN" altLang="en-US"/>
        </a:p>
      </dgm:t>
    </dgm:pt>
    <dgm:pt modelId="{2AC0F102-7C4E-4245-B6F7-BD9FD69F0DC8}" type="pres">
      <dgm:prSet presAssocID="{91C67169-89B4-4FBA-AEFF-9A546F223E54}" presName="hierChild4" presStyleCnt="0"/>
      <dgm:spPr/>
    </dgm:pt>
    <dgm:pt modelId="{B5408D92-0F33-411E-8EE0-28355042E234}" type="pres">
      <dgm:prSet presAssocID="{91C67169-89B4-4FBA-AEFF-9A546F223E54}" presName="hierChild5" presStyleCnt="0"/>
      <dgm:spPr/>
    </dgm:pt>
    <dgm:pt modelId="{9A8A8E29-864B-40F3-AA3C-9E793B2E1EFF}" type="pres">
      <dgm:prSet presAssocID="{EA418AC6-F0A3-4DAE-B879-D2334F007BCE}" presName="hierChild5" presStyleCnt="0"/>
      <dgm:spPr/>
    </dgm:pt>
    <dgm:pt modelId="{868E3706-726F-4AAE-83BF-12092E43CA3F}" type="pres">
      <dgm:prSet presAssocID="{87DB55B0-FCC7-451B-B07B-12EBA1474EC4}" presName="Name37" presStyleLbl="parChTrans1D2" presStyleIdx="3" presStyleCnt="5"/>
      <dgm:spPr/>
      <dgm:t>
        <a:bodyPr/>
        <a:lstStyle/>
        <a:p>
          <a:endParaRPr lang="zh-CN" altLang="en-US"/>
        </a:p>
      </dgm:t>
    </dgm:pt>
    <dgm:pt modelId="{6F0AF8F3-6537-4F08-9A81-CD4B958ACCB6}" type="pres">
      <dgm:prSet presAssocID="{7A30AD7E-41F4-497D-BC63-0548228C0CA6}" presName="hierRoot2" presStyleCnt="0">
        <dgm:presLayoutVars>
          <dgm:hierBranch val="init"/>
        </dgm:presLayoutVars>
      </dgm:prSet>
      <dgm:spPr/>
    </dgm:pt>
    <dgm:pt modelId="{614F996F-1F60-4356-9827-3A81A6D8DFB5}" type="pres">
      <dgm:prSet presAssocID="{7A30AD7E-41F4-497D-BC63-0548228C0CA6}" presName="rootComposite" presStyleCnt="0"/>
      <dgm:spPr/>
    </dgm:pt>
    <dgm:pt modelId="{1610FE3E-6859-44B8-AC02-48E08617B07E}" type="pres">
      <dgm:prSet presAssocID="{7A30AD7E-41F4-497D-BC63-0548228C0CA6}" presName="rootText" presStyleLbl="node2" presStyleIdx="3" presStyleCnt="5" custLinFactNeighborX="-6790" custLinFactNeighborY="2332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DDEAE5D1-8BC6-4ED6-9125-856294C62798}" type="pres">
      <dgm:prSet presAssocID="{7A30AD7E-41F4-497D-BC63-0548228C0CA6}" presName="rootConnector" presStyleLbl="node2" presStyleIdx="3" presStyleCnt="5"/>
      <dgm:spPr/>
      <dgm:t>
        <a:bodyPr/>
        <a:lstStyle/>
        <a:p>
          <a:endParaRPr lang="zh-CN" altLang="en-US"/>
        </a:p>
      </dgm:t>
    </dgm:pt>
    <dgm:pt modelId="{6120B858-483A-47A3-B1BF-A5784A08BC1E}" type="pres">
      <dgm:prSet presAssocID="{7A30AD7E-41F4-497D-BC63-0548228C0CA6}" presName="hierChild4" presStyleCnt="0"/>
      <dgm:spPr/>
    </dgm:pt>
    <dgm:pt modelId="{0971F810-8AF6-449B-BF20-A447443ADE4D}" type="pres">
      <dgm:prSet presAssocID="{2ACF72F8-2678-4077-8903-DF287AEE968C}" presName="Name37" presStyleLbl="parChTrans1D3" presStyleIdx="3" presStyleCnt="4"/>
      <dgm:spPr/>
      <dgm:t>
        <a:bodyPr/>
        <a:lstStyle/>
        <a:p>
          <a:endParaRPr lang="zh-CN" altLang="en-US"/>
        </a:p>
      </dgm:t>
    </dgm:pt>
    <dgm:pt modelId="{42B05679-0B93-46CA-901D-31861646ED9D}" type="pres">
      <dgm:prSet presAssocID="{01B6D1CF-1DE2-43EF-936F-AF1C74B576F1}" presName="hierRoot2" presStyleCnt="0">
        <dgm:presLayoutVars>
          <dgm:hierBranch val="init"/>
        </dgm:presLayoutVars>
      </dgm:prSet>
      <dgm:spPr/>
    </dgm:pt>
    <dgm:pt modelId="{00A1B811-0F93-4002-AD41-F618A72198A3}" type="pres">
      <dgm:prSet presAssocID="{01B6D1CF-1DE2-43EF-936F-AF1C74B576F1}" presName="rootComposite" presStyleCnt="0"/>
      <dgm:spPr/>
    </dgm:pt>
    <dgm:pt modelId="{6C24DC89-AAB7-4EC6-AB99-A0603D9D57F8}" type="pres">
      <dgm:prSet presAssocID="{01B6D1CF-1DE2-43EF-936F-AF1C74B576F1}" presName="rootText" presStyleLbl="node3" presStyleIdx="3" presStyleCnt="4" custScaleX="115209" custLinFactNeighborX="-5390" custLinFactNeighborY="2425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0F9FEC6-16EE-4560-A8B0-86A7E39F0754}" type="pres">
      <dgm:prSet presAssocID="{01B6D1CF-1DE2-43EF-936F-AF1C74B576F1}" presName="rootConnector" presStyleLbl="node3" presStyleIdx="3" presStyleCnt="4"/>
      <dgm:spPr/>
      <dgm:t>
        <a:bodyPr/>
        <a:lstStyle/>
        <a:p>
          <a:endParaRPr lang="zh-CN" altLang="en-US"/>
        </a:p>
      </dgm:t>
    </dgm:pt>
    <dgm:pt modelId="{0E1E85BD-4B7C-41B8-9840-848E4ED4573E}" type="pres">
      <dgm:prSet presAssocID="{01B6D1CF-1DE2-43EF-936F-AF1C74B576F1}" presName="hierChild4" presStyleCnt="0"/>
      <dgm:spPr/>
    </dgm:pt>
    <dgm:pt modelId="{10D97504-83DD-4123-9CD6-44D1F20CE570}" type="pres">
      <dgm:prSet presAssocID="{01B6D1CF-1DE2-43EF-936F-AF1C74B576F1}" presName="hierChild5" presStyleCnt="0"/>
      <dgm:spPr/>
    </dgm:pt>
    <dgm:pt modelId="{1DCB92DE-8E07-4113-BCB1-0AD7583E4628}" type="pres">
      <dgm:prSet presAssocID="{7A30AD7E-41F4-497D-BC63-0548228C0CA6}" presName="hierChild5" presStyleCnt="0"/>
      <dgm:spPr/>
    </dgm:pt>
    <dgm:pt modelId="{F3901967-08E2-4783-889C-105190EA3D7F}" type="pres">
      <dgm:prSet presAssocID="{490CBAFE-FD75-41CD-837E-78EA22EB6CBF}" presName="Name37" presStyleLbl="parChTrans1D2" presStyleIdx="4" presStyleCnt="5"/>
      <dgm:spPr/>
      <dgm:t>
        <a:bodyPr/>
        <a:lstStyle/>
        <a:p>
          <a:endParaRPr lang="zh-CN" altLang="en-US"/>
        </a:p>
      </dgm:t>
    </dgm:pt>
    <dgm:pt modelId="{AB30F06F-5393-4FFC-A33E-B611CBB5F4C4}" type="pres">
      <dgm:prSet presAssocID="{1E58DDD6-1F88-4F2B-911B-644E90C80972}" presName="hierRoot2" presStyleCnt="0">
        <dgm:presLayoutVars>
          <dgm:hierBranch val="init"/>
        </dgm:presLayoutVars>
      </dgm:prSet>
      <dgm:spPr/>
    </dgm:pt>
    <dgm:pt modelId="{3EBBE8F0-DE84-4ADC-B83A-366F09241005}" type="pres">
      <dgm:prSet presAssocID="{1E58DDD6-1F88-4F2B-911B-644E90C80972}" presName="rootComposite" presStyleCnt="0"/>
      <dgm:spPr/>
    </dgm:pt>
    <dgm:pt modelId="{57774976-3736-4D7D-BEE5-A670883914FF}" type="pres">
      <dgm:prSet presAssocID="{1E58DDD6-1F88-4F2B-911B-644E90C80972}" presName="rootText" presStyleLbl="node2" presStyleIdx="4" presStyleCnt="5" custLinFactNeighborX="-5390" custLinFactNeighborY="2425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EEEFAC85-EC8A-48A0-BCC6-6050E44039E2}" type="pres">
      <dgm:prSet presAssocID="{1E58DDD6-1F88-4F2B-911B-644E90C80972}" presName="rootConnector" presStyleLbl="node2" presStyleIdx="4" presStyleCnt="5"/>
      <dgm:spPr/>
      <dgm:t>
        <a:bodyPr/>
        <a:lstStyle/>
        <a:p>
          <a:endParaRPr lang="zh-CN" altLang="en-US"/>
        </a:p>
      </dgm:t>
    </dgm:pt>
    <dgm:pt modelId="{5C3C587A-5D35-4A3A-9761-EEF9C8E71C20}" type="pres">
      <dgm:prSet presAssocID="{1E58DDD6-1F88-4F2B-911B-644E90C80972}" presName="hierChild4" presStyleCnt="0"/>
      <dgm:spPr/>
    </dgm:pt>
    <dgm:pt modelId="{BD2BD7F1-90E7-453A-9036-049D5D5901F2}" type="pres">
      <dgm:prSet presAssocID="{1E58DDD6-1F88-4F2B-911B-644E90C80972}" presName="hierChild5" presStyleCnt="0"/>
      <dgm:spPr/>
    </dgm:pt>
    <dgm:pt modelId="{0538800F-963F-47C3-85B3-0813524F9EFD}" type="pres">
      <dgm:prSet presAssocID="{E20BE97D-DE8C-488C-A717-7B69D766A8AA}" presName="hierChild3" presStyleCnt="0"/>
      <dgm:spPr/>
    </dgm:pt>
  </dgm:ptLst>
  <dgm:cxnLst>
    <dgm:cxn modelId="{19D54B29-C1E5-4F0E-BC5E-542513A393D2}" type="presOf" srcId="{EA418AC6-F0A3-4DAE-B879-D2334F007BCE}" destId="{6DDB2BE0-8006-4AA1-B5E2-C1BDDF3411A9}" srcOrd="1" destOrd="0" presId="urn:microsoft.com/office/officeart/2005/8/layout/orgChart1"/>
    <dgm:cxn modelId="{B2523FF2-24CB-44D0-A41A-1110A1141B25}" type="presOf" srcId="{E218D608-C58D-4283-91CC-E60C54E7537D}" destId="{7B2403E7-E418-4D19-BFD5-8024A1FBFD79}" srcOrd="0" destOrd="0" presId="urn:microsoft.com/office/officeart/2005/8/layout/orgChart1"/>
    <dgm:cxn modelId="{B473E2A1-A81D-4AA7-A336-DCF5D458F072}" type="presOf" srcId="{E20BE97D-DE8C-488C-A717-7B69D766A8AA}" destId="{932FC173-2BD6-4780-BA73-4069DEFBA942}" srcOrd="1" destOrd="0" presId="urn:microsoft.com/office/officeart/2005/8/layout/orgChart1"/>
    <dgm:cxn modelId="{E10EFF73-0C40-4D02-A142-A47197115090}" type="presOf" srcId="{893623A4-6E68-4ECD-9995-836630F3C4B6}" destId="{1F3D0F45-AA0C-4CEF-81F4-D7145AD84275}" srcOrd="0" destOrd="0" presId="urn:microsoft.com/office/officeart/2005/8/layout/orgChart1"/>
    <dgm:cxn modelId="{DFD8A673-0068-48EA-A6E2-483BC5774067}" srcId="{E20BE97D-DE8C-488C-A717-7B69D766A8AA}" destId="{7A30AD7E-41F4-497D-BC63-0548228C0CA6}" srcOrd="3" destOrd="0" parTransId="{87DB55B0-FCC7-451B-B07B-12EBA1474EC4}" sibTransId="{FA56552A-38CD-4396-B8CF-FB8C3A485EB3}"/>
    <dgm:cxn modelId="{E77A9EDF-0E9D-446C-8454-B09285AFF29E}" srcId="{E20BE97D-DE8C-488C-A717-7B69D766A8AA}" destId="{CEA1303D-71B7-47BE-B2D8-0619A30C4177}" srcOrd="0" destOrd="0" parTransId="{22A5A273-F07D-41BE-934E-4A3BC0366AE8}" sibTransId="{F02DF9DB-7FCA-4B33-BE0A-D390D541A8EF}"/>
    <dgm:cxn modelId="{7996FDA1-F49E-4D1D-8F0D-A122406E05E8}" srcId="{6C513A3E-72D5-4C51-B426-DA16FA5B1ED3}" destId="{E20BE97D-DE8C-488C-A717-7B69D766A8AA}" srcOrd="0" destOrd="0" parTransId="{C463142A-C81E-4B76-9F6E-CB5637EC57FE}" sibTransId="{33EFDE13-68F5-4407-9E23-4F3065E66A20}"/>
    <dgm:cxn modelId="{CCD59A63-A175-4FD7-9177-689D104B155A}" type="presOf" srcId="{22A5A273-F07D-41BE-934E-4A3BC0366AE8}" destId="{C652463A-9F3D-422E-89C6-EF6E4222459F}" srcOrd="0" destOrd="0" presId="urn:microsoft.com/office/officeart/2005/8/layout/orgChart1"/>
    <dgm:cxn modelId="{3E5CFCF2-A075-4BB7-B620-B1A30A456801}" type="presOf" srcId="{490CBAFE-FD75-41CD-837E-78EA22EB6CBF}" destId="{F3901967-08E2-4783-889C-105190EA3D7F}" srcOrd="0" destOrd="0" presId="urn:microsoft.com/office/officeart/2005/8/layout/orgChart1"/>
    <dgm:cxn modelId="{40EA6590-6C39-443B-B09B-519449253991}" type="presOf" srcId="{E20BE97D-DE8C-488C-A717-7B69D766A8AA}" destId="{050D341C-FECD-47CA-B558-EE02FE951C88}" srcOrd="0" destOrd="0" presId="urn:microsoft.com/office/officeart/2005/8/layout/orgChart1"/>
    <dgm:cxn modelId="{FCD0E453-A084-4365-80F7-E23D504981A4}" type="presOf" srcId="{429543D4-9083-479D-B294-D4DCD5C0CD4E}" destId="{3C5F9F59-4C3A-4276-9CF1-013DBC03C8FC}" srcOrd="0" destOrd="0" presId="urn:microsoft.com/office/officeart/2005/8/layout/orgChart1"/>
    <dgm:cxn modelId="{8F94F651-2628-413C-B9D2-57D608C6B093}" type="presOf" srcId="{78A08644-7AB1-4587-84D0-DFC67D5710D8}" destId="{03C1256E-1E0E-4B61-B51B-5AA327C06363}" srcOrd="0" destOrd="0" presId="urn:microsoft.com/office/officeart/2005/8/layout/orgChart1"/>
    <dgm:cxn modelId="{76AA7D19-3345-4B03-AF79-F472B6DEF09A}" type="presOf" srcId="{CEA1303D-71B7-47BE-B2D8-0619A30C4177}" destId="{1949B782-09F0-4B5E-8ABC-E54C71E8CE2D}" srcOrd="1" destOrd="0" presId="urn:microsoft.com/office/officeart/2005/8/layout/orgChart1"/>
    <dgm:cxn modelId="{7E2C72CE-84ED-4F64-AEB5-A09B06174DB0}" type="presOf" srcId="{6C513A3E-72D5-4C51-B426-DA16FA5B1ED3}" destId="{6C3F58CA-70B9-42BD-96C8-C09FFB32A19D}" srcOrd="0" destOrd="0" presId="urn:microsoft.com/office/officeart/2005/8/layout/orgChart1"/>
    <dgm:cxn modelId="{1A91199E-1719-4412-8D24-DA514088D962}" srcId="{E20BE97D-DE8C-488C-A717-7B69D766A8AA}" destId="{EA418AC6-F0A3-4DAE-B879-D2334F007BCE}" srcOrd="2" destOrd="0" parTransId="{429543D4-9083-479D-B294-D4DCD5C0CD4E}" sibTransId="{F5221456-C52F-4ED4-BC24-0130F8A929D6}"/>
    <dgm:cxn modelId="{D2501AC8-4D37-48AE-9534-FE5B0E9365AB}" type="presOf" srcId="{773F39B7-CB60-469C-A121-7FC076807160}" destId="{E7F09C23-AD5F-4849-8EA0-876C8ED3475C}" srcOrd="0" destOrd="0" presId="urn:microsoft.com/office/officeart/2005/8/layout/orgChart1"/>
    <dgm:cxn modelId="{77EAE695-DC39-4FD3-BA54-86E9655767E5}" srcId="{7A30AD7E-41F4-497D-BC63-0548228C0CA6}" destId="{01B6D1CF-1DE2-43EF-936F-AF1C74B576F1}" srcOrd="0" destOrd="0" parTransId="{2ACF72F8-2678-4077-8903-DF287AEE968C}" sibTransId="{BD807514-8E79-49C4-B0F3-B7903E76493C}"/>
    <dgm:cxn modelId="{B0D3F42C-E428-48AC-AC39-942F51EC557C}" type="presOf" srcId="{9612AC8B-45B4-4BCD-9A99-627AEA7AA435}" destId="{E9E26960-1EC9-4B2D-95A9-5476BE59FCC5}" srcOrd="0" destOrd="0" presId="urn:microsoft.com/office/officeart/2005/8/layout/orgChart1"/>
    <dgm:cxn modelId="{AB9C65D8-37E8-45C6-8D83-018290E96CEE}" type="presOf" srcId="{01B6D1CF-1DE2-43EF-936F-AF1C74B576F1}" destId="{30F9FEC6-16EE-4560-A8B0-86A7E39F0754}" srcOrd="1" destOrd="0" presId="urn:microsoft.com/office/officeart/2005/8/layout/orgChart1"/>
    <dgm:cxn modelId="{0D2F7E23-9026-4BDD-9A7C-1E462AE71818}" type="presOf" srcId="{EA418AC6-F0A3-4DAE-B879-D2334F007BCE}" destId="{83DCBFC0-450D-42DF-9084-CB87588C3CA8}" srcOrd="0" destOrd="0" presId="urn:microsoft.com/office/officeart/2005/8/layout/orgChart1"/>
    <dgm:cxn modelId="{90632659-EB4B-4D03-8E93-CF34A1DC4DAF}" type="presOf" srcId="{87DB55B0-FCC7-451B-B07B-12EBA1474EC4}" destId="{868E3706-726F-4AAE-83BF-12092E43CA3F}" srcOrd="0" destOrd="0" presId="urn:microsoft.com/office/officeart/2005/8/layout/orgChart1"/>
    <dgm:cxn modelId="{CB1BAA6A-542A-4852-B58D-1600CFFA0775}" type="presOf" srcId="{7A30AD7E-41F4-497D-BC63-0548228C0CA6}" destId="{DDEAE5D1-8BC6-4ED6-9125-856294C62798}" srcOrd="1" destOrd="0" presId="urn:microsoft.com/office/officeart/2005/8/layout/orgChart1"/>
    <dgm:cxn modelId="{36C7F386-3ABF-48C0-8DED-1D165F665C75}" type="presOf" srcId="{91C67169-89B4-4FBA-AEFF-9A546F223E54}" destId="{1F7BF34F-ABF6-4E07-B9AC-30EC3B778346}" srcOrd="0" destOrd="0" presId="urn:microsoft.com/office/officeart/2005/8/layout/orgChart1"/>
    <dgm:cxn modelId="{678C619E-D871-4913-8613-5A2EED4B7BC0}" srcId="{78A08644-7AB1-4587-84D0-DFC67D5710D8}" destId="{9612AC8B-45B4-4BCD-9A99-627AEA7AA435}" srcOrd="0" destOrd="0" parTransId="{E218D608-C58D-4283-91CC-E60C54E7537D}" sibTransId="{6CFF4DA9-CE0E-45A4-AF9D-34AE5D79EDC6}"/>
    <dgm:cxn modelId="{B910F316-C449-40D2-9FF2-6666480BF349}" srcId="{EA418AC6-F0A3-4DAE-B879-D2334F007BCE}" destId="{91C67169-89B4-4FBA-AEFF-9A546F223E54}" srcOrd="0" destOrd="0" parTransId="{773F39B7-CB60-469C-A121-7FC076807160}" sibTransId="{9B8F3C17-45D7-49AD-B4D7-4C907CF84648}"/>
    <dgm:cxn modelId="{883715B0-B418-4A11-89BD-1FB9101A172E}" type="presOf" srcId="{1E58DDD6-1F88-4F2B-911B-644E90C80972}" destId="{57774976-3736-4D7D-BEE5-A670883914FF}" srcOrd="0" destOrd="0" presId="urn:microsoft.com/office/officeart/2005/8/layout/orgChart1"/>
    <dgm:cxn modelId="{9D57ACF0-92D1-4D64-96F7-263388762975}" type="presOf" srcId="{46A5ACEF-266D-4333-BBE7-6F1E2B0C57E7}" destId="{5DA07174-EBE2-4091-821B-A775F0755B95}" srcOrd="1" destOrd="0" presId="urn:microsoft.com/office/officeart/2005/8/layout/orgChart1"/>
    <dgm:cxn modelId="{5FC31798-6EC1-4F39-9D3D-5725571A8253}" type="presOf" srcId="{CEA1303D-71B7-47BE-B2D8-0619A30C4177}" destId="{27CAA245-1166-4F0B-9452-36DE653AAEEA}" srcOrd="0" destOrd="0" presId="urn:microsoft.com/office/officeart/2005/8/layout/orgChart1"/>
    <dgm:cxn modelId="{7C59D209-0249-4C6E-B26B-17138816F7DE}" type="presOf" srcId="{46A5ACEF-266D-4333-BBE7-6F1E2B0C57E7}" destId="{E8563405-8A89-4015-AB21-4087895FF5EA}" srcOrd="0" destOrd="0" presId="urn:microsoft.com/office/officeart/2005/8/layout/orgChart1"/>
    <dgm:cxn modelId="{31DE0C2C-5557-4608-B9C9-8D2956E90F9C}" type="presOf" srcId="{7A30AD7E-41F4-497D-BC63-0548228C0CA6}" destId="{1610FE3E-6859-44B8-AC02-48E08617B07E}" srcOrd="0" destOrd="0" presId="urn:microsoft.com/office/officeart/2005/8/layout/orgChart1"/>
    <dgm:cxn modelId="{4C7DDCD2-94A8-46F3-BE03-F59005E74A5A}" type="presOf" srcId="{071B7194-2561-4B9A-B197-4BD2EF62B444}" destId="{E5E646E7-98CF-4402-8421-DBB00CA9FE44}" srcOrd="0" destOrd="0" presId="urn:microsoft.com/office/officeart/2005/8/layout/orgChart1"/>
    <dgm:cxn modelId="{CA8D3DEC-7E4E-441A-B47E-D2A7422354C1}" type="presOf" srcId="{2ACF72F8-2678-4077-8903-DF287AEE968C}" destId="{0971F810-8AF6-449B-BF20-A447443ADE4D}" srcOrd="0" destOrd="0" presId="urn:microsoft.com/office/officeart/2005/8/layout/orgChart1"/>
    <dgm:cxn modelId="{5959D604-6328-4691-8C64-7492A2CE2D37}" type="presOf" srcId="{91C67169-89B4-4FBA-AEFF-9A546F223E54}" destId="{D6301121-80F0-4D5F-B163-4632E5DAF352}" srcOrd="1" destOrd="0" presId="urn:microsoft.com/office/officeart/2005/8/layout/orgChart1"/>
    <dgm:cxn modelId="{6C8C23D4-5D97-4AC5-943B-0145A897064B}" type="presOf" srcId="{9612AC8B-45B4-4BCD-9A99-627AEA7AA435}" destId="{418DD40B-E67A-44B4-B1A0-2E4EE5650C2E}" srcOrd="1" destOrd="0" presId="urn:microsoft.com/office/officeart/2005/8/layout/orgChart1"/>
    <dgm:cxn modelId="{AEC1268A-B31E-471E-8D05-01523B1F4169}" type="presOf" srcId="{1E58DDD6-1F88-4F2B-911B-644E90C80972}" destId="{EEEFAC85-EC8A-48A0-BCC6-6050E44039E2}" srcOrd="1" destOrd="0" presId="urn:microsoft.com/office/officeart/2005/8/layout/orgChart1"/>
    <dgm:cxn modelId="{F18EE55A-6FD5-409A-9A9D-4F1FC877ED05}" srcId="{E20BE97D-DE8C-488C-A717-7B69D766A8AA}" destId="{1E58DDD6-1F88-4F2B-911B-644E90C80972}" srcOrd="4" destOrd="0" parTransId="{490CBAFE-FD75-41CD-837E-78EA22EB6CBF}" sibTransId="{A6490B71-4253-492D-AB8A-E67A85E35D05}"/>
    <dgm:cxn modelId="{B8C5338E-449D-42C3-B142-34F3ABE3854C}" type="presOf" srcId="{78A08644-7AB1-4587-84D0-DFC67D5710D8}" destId="{1A0764BE-6670-4302-85D7-5E4BD7FB995C}" srcOrd="1" destOrd="0" presId="urn:microsoft.com/office/officeart/2005/8/layout/orgChart1"/>
    <dgm:cxn modelId="{BCDC6BAB-9DA6-448E-A6A4-1A5B821F8DE3}" srcId="{E20BE97D-DE8C-488C-A717-7B69D766A8AA}" destId="{78A08644-7AB1-4587-84D0-DFC67D5710D8}" srcOrd="1" destOrd="0" parTransId="{071B7194-2561-4B9A-B197-4BD2EF62B444}" sibTransId="{90C346CB-2892-4E8E-9341-2CB708B1C663}"/>
    <dgm:cxn modelId="{EBF7A513-9103-4AC7-8B80-C5B95263F975}" type="presOf" srcId="{01B6D1CF-1DE2-43EF-936F-AF1C74B576F1}" destId="{6C24DC89-AAB7-4EC6-AB99-A0603D9D57F8}" srcOrd="0" destOrd="0" presId="urn:microsoft.com/office/officeart/2005/8/layout/orgChart1"/>
    <dgm:cxn modelId="{6CBDE7F9-392C-4F0E-A962-71F5C3440C12}" srcId="{CEA1303D-71B7-47BE-B2D8-0619A30C4177}" destId="{46A5ACEF-266D-4333-BBE7-6F1E2B0C57E7}" srcOrd="0" destOrd="0" parTransId="{893623A4-6E68-4ECD-9995-836630F3C4B6}" sibTransId="{237B090F-9696-4362-ADDC-CAE687DBBB87}"/>
    <dgm:cxn modelId="{27B1F44D-4FE3-44FD-B7F7-7BEACDDA7190}" type="presParOf" srcId="{6C3F58CA-70B9-42BD-96C8-C09FFB32A19D}" destId="{B145AD86-F3BA-4ACA-9F5A-7076F72F2C69}" srcOrd="0" destOrd="0" presId="urn:microsoft.com/office/officeart/2005/8/layout/orgChart1"/>
    <dgm:cxn modelId="{639C6F95-6804-4F5F-B33C-06E9B83E5BEA}" type="presParOf" srcId="{B145AD86-F3BA-4ACA-9F5A-7076F72F2C69}" destId="{748B766B-3E91-462D-83FC-CFD78EDCDBC2}" srcOrd="0" destOrd="0" presId="urn:microsoft.com/office/officeart/2005/8/layout/orgChart1"/>
    <dgm:cxn modelId="{AD66EF10-14FA-462C-B2BF-DCB589F81C2C}" type="presParOf" srcId="{748B766B-3E91-462D-83FC-CFD78EDCDBC2}" destId="{050D341C-FECD-47CA-B558-EE02FE951C88}" srcOrd="0" destOrd="0" presId="urn:microsoft.com/office/officeart/2005/8/layout/orgChart1"/>
    <dgm:cxn modelId="{34FD2292-97C5-4A9B-BC0A-D59A12986E0B}" type="presParOf" srcId="{748B766B-3E91-462D-83FC-CFD78EDCDBC2}" destId="{932FC173-2BD6-4780-BA73-4069DEFBA942}" srcOrd="1" destOrd="0" presId="urn:microsoft.com/office/officeart/2005/8/layout/orgChart1"/>
    <dgm:cxn modelId="{E6560BAE-6E5A-436A-814C-0BC32E66338D}" type="presParOf" srcId="{B145AD86-F3BA-4ACA-9F5A-7076F72F2C69}" destId="{720B57E2-76A1-4B1C-BC01-F5A108181C18}" srcOrd="1" destOrd="0" presId="urn:microsoft.com/office/officeart/2005/8/layout/orgChart1"/>
    <dgm:cxn modelId="{5EDAE48C-7D02-4DC0-BC38-4273DCF778B1}" type="presParOf" srcId="{720B57E2-76A1-4B1C-BC01-F5A108181C18}" destId="{C652463A-9F3D-422E-89C6-EF6E4222459F}" srcOrd="0" destOrd="0" presId="urn:microsoft.com/office/officeart/2005/8/layout/orgChart1"/>
    <dgm:cxn modelId="{7FE7BFAB-6922-4571-80D3-A328354DF948}" type="presParOf" srcId="{720B57E2-76A1-4B1C-BC01-F5A108181C18}" destId="{D1521FFA-5242-4F44-9E35-13A517B500CD}" srcOrd="1" destOrd="0" presId="urn:microsoft.com/office/officeart/2005/8/layout/orgChart1"/>
    <dgm:cxn modelId="{B6F05BD2-C677-47F1-A1FE-9F741D520F96}" type="presParOf" srcId="{D1521FFA-5242-4F44-9E35-13A517B500CD}" destId="{55FF60E1-AC96-4E70-81D2-7566A058AFD8}" srcOrd="0" destOrd="0" presId="urn:microsoft.com/office/officeart/2005/8/layout/orgChart1"/>
    <dgm:cxn modelId="{13614943-8DB3-4E80-9B66-6687D3D41FFC}" type="presParOf" srcId="{55FF60E1-AC96-4E70-81D2-7566A058AFD8}" destId="{27CAA245-1166-4F0B-9452-36DE653AAEEA}" srcOrd="0" destOrd="0" presId="urn:microsoft.com/office/officeart/2005/8/layout/orgChart1"/>
    <dgm:cxn modelId="{643028AA-6069-41DD-8EE2-82FF8E7ACE47}" type="presParOf" srcId="{55FF60E1-AC96-4E70-81D2-7566A058AFD8}" destId="{1949B782-09F0-4B5E-8ABC-E54C71E8CE2D}" srcOrd="1" destOrd="0" presId="urn:microsoft.com/office/officeart/2005/8/layout/orgChart1"/>
    <dgm:cxn modelId="{C0F6C2D2-8CAB-4256-9023-2D886ABCACE8}" type="presParOf" srcId="{D1521FFA-5242-4F44-9E35-13A517B500CD}" destId="{0FC6F21A-DDB2-4F27-ADF9-131EAE48BCB4}" srcOrd="1" destOrd="0" presId="urn:microsoft.com/office/officeart/2005/8/layout/orgChart1"/>
    <dgm:cxn modelId="{4443C064-D3B7-4359-BE19-88F76264BE4B}" type="presParOf" srcId="{0FC6F21A-DDB2-4F27-ADF9-131EAE48BCB4}" destId="{1F3D0F45-AA0C-4CEF-81F4-D7145AD84275}" srcOrd="0" destOrd="0" presId="urn:microsoft.com/office/officeart/2005/8/layout/orgChart1"/>
    <dgm:cxn modelId="{CD7C43AE-A314-4AD5-9459-5130B0DAE9EA}" type="presParOf" srcId="{0FC6F21A-DDB2-4F27-ADF9-131EAE48BCB4}" destId="{24CBAF19-8B18-4A0C-8F92-94E2D78D9595}" srcOrd="1" destOrd="0" presId="urn:microsoft.com/office/officeart/2005/8/layout/orgChart1"/>
    <dgm:cxn modelId="{77206344-677D-42A5-BB5D-281B79D2F1A9}" type="presParOf" srcId="{24CBAF19-8B18-4A0C-8F92-94E2D78D9595}" destId="{C2962BC2-182E-43DC-B7B6-884C65DC0330}" srcOrd="0" destOrd="0" presId="urn:microsoft.com/office/officeart/2005/8/layout/orgChart1"/>
    <dgm:cxn modelId="{FFCD74F9-543A-40EA-B98C-4EC1B882A252}" type="presParOf" srcId="{C2962BC2-182E-43DC-B7B6-884C65DC0330}" destId="{E8563405-8A89-4015-AB21-4087895FF5EA}" srcOrd="0" destOrd="0" presId="urn:microsoft.com/office/officeart/2005/8/layout/orgChart1"/>
    <dgm:cxn modelId="{9CBE7F0B-8C58-4CE2-8B89-6B33C4930020}" type="presParOf" srcId="{C2962BC2-182E-43DC-B7B6-884C65DC0330}" destId="{5DA07174-EBE2-4091-821B-A775F0755B95}" srcOrd="1" destOrd="0" presId="urn:microsoft.com/office/officeart/2005/8/layout/orgChart1"/>
    <dgm:cxn modelId="{DB70C304-59D8-4F19-9C6D-1B862EB22FFC}" type="presParOf" srcId="{24CBAF19-8B18-4A0C-8F92-94E2D78D9595}" destId="{FF7C02E5-2284-462E-A75A-F578E6B4458F}" srcOrd="1" destOrd="0" presId="urn:microsoft.com/office/officeart/2005/8/layout/orgChart1"/>
    <dgm:cxn modelId="{F4ECDDFC-D9C5-4369-846A-22D59F515D42}" type="presParOf" srcId="{24CBAF19-8B18-4A0C-8F92-94E2D78D9595}" destId="{99B3EDA5-EE26-4D17-8B59-D2B891A9F637}" srcOrd="2" destOrd="0" presId="urn:microsoft.com/office/officeart/2005/8/layout/orgChart1"/>
    <dgm:cxn modelId="{063C806F-99DD-4453-916F-38A714EEDA11}" type="presParOf" srcId="{D1521FFA-5242-4F44-9E35-13A517B500CD}" destId="{22ECD608-F2BA-40B7-857C-3336201D41B1}" srcOrd="2" destOrd="0" presId="urn:microsoft.com/office/officeart/2005/8/layout/orgChart1"/>
    <dgm:cxn modelId="{3C68178B-D793-4A95-870D-3D6F121E21C1}" type="presParOf" srcId="{720B57E2-76A1-4B1C-BC01-F5A108181C18}" destId="{E5E646E7-98CF-4402-8421-DBB00CA9FE44}" srcOrd="2" destOrd="0" presId="urn:microsoft.com/office/officeart/2005/8/layout/orgChart1"/>
    <dgm:cxn modelId="{97B09501-68FA-4285-B6F1-AF5ED5EA9EE0}" type="presParOf" srcId="{720B57E2-76A1-4B1C-BC01-F5A108181C18}" destId="{6F1F6A83-2136-4293-95F7-98FE29DB86FE}" srcOrd="3" destOrd="0" presId="urn:microsoft.com/office/officeart/2005/8/layout/orgChart1"/>
    <dgm:cxn modelId="{24D31F61-DBF0-41FC-A370-9499379DE782}" type="presParOf" srcId="{6F1F6A83-2136-4293-95F7-98FE29DB86FE}" destId="{E4B7C3CD-E001-48A4-BA83-C57C4B0CB387}" srcOrd="0" destOrd="0" presId="urn:microsoft.com/office/officeart/2005/8/layout/orgChart1"/>
    <dgm:cxn modelId="{95B1FDA5-4F0A-47BB-97A5-E5E5E0213C4F}" type="presParOf" srcId="{E4B7C3CD-E001-48A4-BA83-C57C4B0CB387}" destId="{03C1256E-1E0E-4B61-B51B-5AA327C06363}" srcOrd="0" destOrd="0" presId="urn:microsoft.com/office/officeart/2005/8/layout/orgChart1"/>
    <dgm:cxn modelId="{34D4C82C-8C5E-4177-9990-448195797814}" type="presParOf" srcId="{E4B7C3CD-E001-48A4-BA83-C57C4B0CB387}" destId="{1A0764BE-6670-4302-85D7-5E4BD7FB995C}" srcOrd="1" destOrd="0" presId="urn:microsoft.com/office/officeart/2005/8/layout/orgChart1"/>
    <dgm:cxn modelId="{A6103530-82E6-4EB4-AA18-7F55F687FF3B}" type="presParOf" srcId="{6F1F6A83-2136-4293-95F7-98FE29DB86FE}" destId="{E755B839-FDC0-4D8D-9349-A95C1D919ACD}" srcOrd="1" destOrd="0" presId="urn:microsoft.com/office/officeart/2005/8/layout/orgChart1"/>
    <dgm:cxn modelId="{3A5F7D2C-A812-47E8-A560-F67963E9DCF9}" type="presParOf" srcId="{E755B839-FDC0-4D8D-9349-A95C1D919ACD}" destId="{7B2403E7-E418-4D19-BFD5-8024A1FBFD79}" srcOrd="0" destOrd="0" presId="urn:microsoft.com/office/officeart/2005/8/layout/orgChart1"/>
    <dgm:cxn modelId="{434AE852-36C1-4A66-A663-B27A37FC0200}" type="presParOf" srcId="{E755B839-FDC0-4D8D-9349-A95C1D919ACD}" destId="{C2A7ED2E-3541-4EEF-899E-8113233FD330}" srcOrd="1" destOrd="0" presId="urn:microsoft.com/office/officeart/2005/8/layout/orgChart1"/>
    <dgm:cxn modelId="{DE69C81F-B8C4-435E-BCD8-DA5F6EA9651F}" type="presParOf" srcId="{C2A7ED2E-3541-4EEF-899E-8113233FD330}" destId="{761C3313-A27D-45AD-9956-53936931EDE1}" srcOrd="0" destOrd="0" presId="urn:microsoft.com/office/officeart/2005/8/layout/orgChart1"/>
    <dgm:cxn modelId="{21E4960E-3A50-4B73-98E3-692660979C77}" type="presParOf" srcId="{761C3313-A27D-45AD-9956-53936931EDE1}" destId="{E9E26960-1EC9-4B2D-95A9-5476BE59FCC5}" srcOrd="0" destOrd="0" presId="urn:microsoft.com/office/officeart/2005/8/layout/orgChart1"/>
    <dgm:cxn modelId="{A6DAF668-8FCC-4515-8FEC-FFDFCFA4A647}" type="presParOf" srcId="{761C3313-A27D-45AD-9956-53936931EDE1}" destId="{418DD40B-E67A-44B4-B1A0-2E4EE5650C2E}" srcOrd="1" destOrd="0" presId="urn:microsoft.com/office/officeart/2005/8/layout/orgChart1"/>
    <dgm:cxn modelId="{5709BDB7-168B-49DD-8BF4-FACCA5958541}" type="presParOf" srcId="{C2A7ED2E-3541-4EEF-899E-8113233FD330}" destId="{F5715050-11CA-42FB-8EF5-CCBDB4DE0F83}" srcOrd="1" destOrd="0" presId="urn:microsoft.com/office/officeart/2005/8/layout/orgChart1"/>
    <dgm:cxn modelId="{F455AABD-F08F-4160-86ED-DB893A89C8F3}" type="presParOf" srcId="{C2A7ED2E-3541-4EEF-899E-8113233FD330}" destId="{113C012F-7184-49C8-B000-5E6ACE9015D5}" srcOrd="2" destOrd="0" presId="urn:microsoft.com/office/officeart/2005/8/layout/orgChart1"/>
    <dgm:cxn modelId="{17FC6515-B3DD-4AAA-85C7-A9238B162A6E}" type="presParOf" srcId="{6F1F6A83-2136-4293-95F7-98FE29DB86FE}" destId="{41342794-7F00-4CEF-9339-57B3FCB26F4E}" srcOrd="2" destOrd="0" presId="urn:microsoft.com/office/officeart/2005/8/layout/orgChart1"/>
    <dgm:cxn modelId="{4CCDF88F-1BA4-4206-8D53-5B06AF9B900F}" type="presParOf" srcId="{720B57E2-76A1-4B1C-BC01-F5A108181C18}" destId="{3C5F9F59-4C3A-4276-9CF1-013DBC03C8FC}" srcOrd="4" destOrd="0" presId="urn:microsoft.com/office/officeart/2005/8/layout/orgChart1"/>
    <dgm:cxn modelId="{6AED107A-6582-4242-9EA5-64F00FD57294}" type="presParOf" srcId="{720B57E2-76A1-4B1C-BC01-F5A108181C18}" destId="{0352079F-DFD8-47E3-958C-A1955BB43E76}" srcOrd="5" destOrd="0" presId="urn:microsoft.com/office/officeart/2005/8/layout/orgChart1"/>
    <dgm:cxn modelId="{FFC4796D-F50A-4E77-A264-AA068D8FC203}" type="presParOf" srcId="{0352079F-DFD8-47E3-958C-A1955BB43E76}" destId="{9AA9214E-0F55-4376-BEA3-BF67DE7DD3D0}" srcOrd="0" destOrd="0" presId="urn:microsoft.com/office/officeart/2005/8/layout/orgChart1"/>
    <dgm:cxn modelId="{F7164F86-D5A8-4577-9102-02368FF2B928}" type="presParOf" srcId="{9AA9214E-0F55-4376-BEA3-BF67DE7DD3D0}" destId="{83DCBFC0-450D-42DF-9084-CB87588C3CA8}" srcOrd="0" destOrd="0" presId="urn:microsoft.com/office/officeart/2005/8/layout/orgChart1"/>
    <dgm:cxn modelId="{6AD0C02B-B38B-485C-B12F-8E124270147A}" type="presParOf" srcId="{9AA9214E-0F55-4376-BEA3-BF67DE7DD3D0}" destId="{6DDB2BE0-8006-4AA1-B5E2-C1BDDF3411A9}" srcOrd="1" destOrd="0" presId="urn:microsoft.com/office/officeart/2005/8/layout/orgChart1"/>
    <dgm:cxn modelId="{82AABC92-1BE7-4D05-801B-787E072F6835}" type="presParOf" srcId="{0352079F-DFD8-47E3-958C-A1955BB43E76}" destId="{CFD3FEE1-08A5-46E0-BEED-56223D83355E}" srcOrd="1" destOrd="0" presId="urn:microsoft.com/office/officeart/2005/8/layout/orgChart1"/>
    <dgm:cxn modelId="{0DC0F0B9-4603-46D9-ADF4-1660386D737F}" type="presParOf" srcId="{CFD3FEE1-08A5-46E0-BEED-56223D83355E}" destId="{E7F09C23-AD5F-4849-8EA0-876C8ED3475C}" srcOrd="0" destOrd="0" presId="urn:microsoft.com/office/officeart/2005/8/layout/orgChart1"/>
    <dgm:cxn modelId="{5E974250-663D-4A37-A993-F0A2593BE902}" type="presParOf" srcId="{CFD3FEE1-08A5-46E0-BEED-56223D83355E}" destId="{699CB538-BC54-49B7-8234-69E09565B4A0}" srcOrd="1" destOrd="0" presId="urn:microsoft.com/office/officeart/2005/8/layout/orgChart1"/>
    <dgm:cxn modelId="{4AA53EE2-CE77-49E3-93E3-6709DA8893B4}" type="presParOf" srcId="{699CB538-BC54-49B7-8234-69E09565B4A0}" destId="{21F99160-3B69-4357-8F29-0F70AC2F2D92}" srcOrd="0" destOrd="0" presId="urn:microsoft.com/office/officeart/2005/8/layout/orgChart1"/>
    <dgm:cxn modelId="{4278CB51-957C-4BAE-A04F-C614BCA9BC53}" type="presParOf" srcId="{21F99160-3B69-4357-8F29-0F70AC2F2D92}" destId="{1F7BF34F-ABF6-4E07-B9AC-30EC3B778346}" srcOrd="0" destOrd="0" presId="urn:microsoft.com/office/officeart/2005/8/layout/orgChart1"/>
    <dgm:cxn modelId="{FB5D83A5-C393-493A-8B70-BE1CD4B4727B}" type="presParOf" srcId="{21F99160-3B69-4357-8F29-0F70AC2F2D92}" destId="{D6301121-80F0-4D5F-B163-4632E5DAF352}" srcOrd="1" destOrd="0" presId="urn:microsoft.com/office/officeart/2005/8/layout/orgChart1"/>
    <dgm:cxn modelId="{C484293C-6B09-4A7A-A49B-1594E3182867}" type="presParOf" srcId="{699CB538-BC54-49B7-8234-69E09565B4A0}" destId="{2AC0F102-7C4E-4245-B6F7-BD9FD69F0DC8}" srcOrd="1" destOrd="0" presId="urn:microsoft.com/office/officeart/2005/8/layout/orgChart1"/>
    <dgm:cxn modelId="{D9A572EB-C7E2-4594-AAED-BF212AC6A4ED}" type="presParOf" srcId="{699CB538-BC54-49B7-8234-69E09565B4A0}" destId="{B5408D92-0F33-411E-8EE0-28355042E234}" srcOrd="2" destOrd="0" presId="urn:microsoft.com/office/officeart/2005/8/layout/orgChart1"/>
    <dgm:cxn modelId="{1B7E21FA-A943-4BE3-9C88-C514177EFB60}" type="presParOf" srcId="{0352079F-DFD8-47E3-958C-A1955BB43E76}" destId="{9A8A8E29-864B-40F3-AA3C-9E793B2E1EFF}" srcOrd="2" destOrd="0" presId="urn:microsoft.com/office/officeart/2005/8/layout/orgChart1"/>
    <dgm:cxn modelId="{6B7057E0-FBC9-4C33-8316-03A7D36F199C}" type="presParOf" srcId="{720B57E2-76A1-4B1C-BC01-F5A108181C18}" destId="{868E3706-726F-4AAE-83BF-12092E43CA3F}" srcOrd="6" destOrd="0" presId="urn:microsoft.com/office/officeart/2005/8/layout/orgChart1"/>
    <dgm:cxn modelId="{E02CDA82-F04B-4BA6-BFA4-A376F0631423}" type="presParOf" srcId="{720B57E2-76A1-4B1C-BC01-F5A108181C18}" destId="{6F0AF8F3-6537-4F08-9A81-CD4B958ACCB6}" srcOrd="7" destOrd="0" presId="urn:microsoft.com/office/officeart/2005/8/layout/orgChart1"/>
    <dgm:cxn modelId="{1ABCABB1-53D7-4294-9A9B-44C2642920B2}" type="presParOf" srcId="{6F0AF8F3-6537-4F08-9A81-CD4B958ACCB6}" destId="{614F996F-1F60-4356-9827-3A81A6D8DFB5}" srcOrd="0" destOrd="0" presId="urn:microsoft.com/office/officeart/2005/8/layout/orgChart1"/>
    <dgm:cxn modelId="{462CC7F7-A006-4CFE-AEB2-570D53CFD1BB}" type="presParOf" srcId="{614F996F-1F60-4356-9827-3A81A6D8DFB5}" destId="{1610FE3E-6859-44B8-AC02-48E08617B07E}" srcOrd="0" destOrd="0" presId="urn:microsoft.com/office/officeart/2005/8/layout/orgChart1"/>
    <dgm:cxn modelId="{F59B1755-711D-4186-BFB3-62167B3A051B}" type="presParOf" srcId="{614F996F-1F60-4356-9827-3A81A6D8DFB5}" destId="{DDEAE5D1-8BC6-4ED6-9125-856294C62798}" srcOrd="1" destOrd="0" presId="urn:microsoft.com/office/officeart/2005/8/layout/orgChart1"/>
    <dgm:cxn modelId="{411A334D-299C-4914-9D55-538BD9053EE5}" type="presParOf" srcId="{6F0AF8F3-6537-4F08-9A81-CD4B958ACCB6}" destId="{6120B858-483A-47A3-B1BF-A5784A08BC1E}" srcOrd="1" destOrd="0" presId="urn:microsoft.com/office/officeart/2005/8/layout/orgChart1"/>
    <dgm:cxn modelId="{1C265260-06B4-449F-A8B1-4FA5478386CD}" type="presParOf" srcId="{6120B858-483A-47A3-B1BF-A5784A08BC1E}" destId="{0971F810-8AF6-449B-BF20-A447443ADE4D}" srcOrd="0" destOrd="0" presId="urn:microsoft.com/office/officeart/2005/8/layout/orgChart1"/>
    <dgm:cxn modelId="{B24D934A-6B0E-4B8A-86B2-334DFF337C9B}" type="presParOf" srcId="{6120B858-483A-47A3-B1BF-A5784A08BC1E}" destId="{42B05679-0B93-46CA-901D-31861646ED9D}" srcOrd="1" destOrd="0" presId="urn:microsoft.com/office/officeart/2005/8/layout/orgChart1"/>
    <dgm:cxn modelId="{7AC8E564-6DF1-4058-B57B-53BD736E524E}" type="presParOf" srcId="{42B05679-0B93-46CA-901D-31861646ED9D}" destId="{00A1B811-0F93-4002-AD41-F618A72198A3}" srcOrd="0" destOrd="0" presId="urn:microsoft.com/office/officeart/2005/8/layout/orgChart1"/>
    <dgm:cxn modelId="{F26A5FF6-6204-4055-8E9A-6835560C7FC8}" type="presParOf" srcId="{00A1B811-0F93-4002-AD41-F618A72198A3}" destId="{6C24DC89-AAB7-4EC6-AB99-A0603D9D57F8}" srcOrd="0" destOrd="0" presId="urn:microsoft.com/office/officeart/2005/8/layout/orgChart1"/>
    <dgm:cxn modelId="{48CB3F88-E9AE-4995-9B98-AC44A36E1F1E}" type="presParOf" srcId="{00A1B811-0F93-4002-AD41-F618A72198A3}" destId="{30F9FEC6-16EE-4560-A8B0-86A7E39F0754}" srcOrd="1" destOrd="0" presId="urn:microsoft.com/office/officeart/2005/8/layout/orgChart1"/>
    <dgm:cxn modelId="{147E07A1-897E-4E37-A016-A41B473AE70B}" type="presParOf" srcId="{42B05679-0B93-46CA-901D-31861646ED9D}" destId="{0E1E85BD-4B7C-41B8-9840-848E4ED4573E}" srcOrd="1" destOrd="0" presId="urn:microsoft.com/office/officeart/2005/8/layout/orgChart1"/>
    <dgm:cxn modelId="{30A5BF4E-0C4C-47CC-B0FE-BC8BDE0C1060}" type="presParOf" srcId="{42B05679-0B93-46CA-901D-31861646ED9D}" destId="{10D97504-83DD-4123-9CD6-44D1F20CE570}" srcOrd="2" destOrd="0" presId="urn:microsoft.com/office/officeart/2005/8/layout/orgChart1"/>
    <dgm:cxn modelId="{B2AC7DFE-7E36-4AEF-A8AC-B71443F6D0FE}" type="presParOf" srcId="{6F0AF8F3-6537-4F08-9A81-CD4B958ACCB6}" destId="{1DCB92DE-8E07-4113-BCB1-0AD7583E4628}" srcOrd="2" destOrd="0" presId="urn:microsoft.com/office/officeart/2005/8/layout/orgChart1"/>
    <dgm:cxn modelId="{196138A7-E546-4A57-AC4C-B511256BD7FA}" type="presParOf" srcId="{720B57E2-76A1-4B1C-BC01-F5A108181C18}" destId="{F3901967-08E2-4783-889C-105190EA3D7F}" srcOrd="8" destOrd="0" presId="urn:microsoft.com/office/officeart/2005/8/layout/orgChart1"/>
    <dgm:cxn modelId="{8BA35B07-B044-48C5-BA1B-A179DB29CAA0}" type="presParOf" srcId="{720B57E2-76A1-4B1C-BC01-F5A108181C18}" destId="{AB30F06F-5393-4FFC-A33E-B611CBB5F4C4}" srcOrd="9" destOrd="0" presId="urn:microsoft.com/office/officeart/2005/8/layout/orgChart1"/>
    <dgm:cxn modelId="{3AE753EC-59BF-4732-9E8D-1EA5751ABC10}" type="presParOf" srcId="{AB30F06F-5393-4FFC-A33E-B611CBB5F4C4}" destId="{3EBBE8F0-DE84-4ADC-B83A-366F09241005}" srcOrd="0" destOrd="0" presId="urn:microsoft.com/office/officeart/2005/8/layout/orgChart1"/>
    <dgm:cxn modelId="{3D6FC43C-743D-4EA3-81B7-8890AD48A7F5}" type="presParOf" srcId="{3EBBE8F0-DE84-4ADC-B83A-366F09241005}" destId="{57774976-3736-4D7D-BEE5-A670883914FF}" srcOrd="0" destOrd="0" presId="urn:microsoft.com/office/officeart/2005/8/layout/orgChart1"/>
    <dgm:cxn modelId="{DAA2B6D7-77D5-43D2-BCF0-850AAE24A751}" type="presParOf" srcId="{3EBBE8F0-DE84-4ADC-B83A-366F09241005}" destId="{EEEFAC85-EC8A-48A0-BCC6-6050E44039E2}" srcOrd="1" destOrd="0" presId="urn:microsoft.com/office/officeart/2005/8/layout/orgChart1"/>
    <dgm:cxn modelId="{9DB84D34-71AC-4A0E-9492-329CB6909717}" type="presParOf" srcId="{AB30F06F-5393-4FFC-A33E-B611CBB5F4C4}" destId="{5C3C587A-5D35-4A3A-9761-EEF9C8E71C20}" srcOrd="1" destOrd="0" presId="urn:microsoft.com/office/officeart/2005/8/layout/orgChart1"/>
    <dgm:cxn modelId="{537E7CB5-8DBE-4C0D-BBC8-207419053F69}" type="presParOf" srcId="{AB30F06F-5393-4FFC-A33E-B611CBB5F4C4}" destId="{BD2BD7F1-90E7-453A-9036-049D5D5901F2}" srcOrd="2" destOrd="0" presId="urn:microsoft.com/office/officeart/2005/8/layout/orgChart1"/>
    <dgm:cxn modelId="{37EE1BAA-6BA5-467D-A211-0517529870CF}" type="presParOf" srcId="{B145AD86-F3BA-4ACA-9F5A-7076F72F2C69}" destId="{0538800F-963F-47C3-85B3-0813524F9EFD}" srcOrd="2" destOrd="0" presId="urn:microsoft.com/office/officeart/2005/8/layout/orgChart1"/>
  </dgm:cxnLst>
  <dgm:bg/>
  <dgm:whole/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26BB13-74C6-4F10-BBB3-1C0887A5F35A}">
      <dsp:nvSpPr>
        <dsp:cNvPr id="0" name=""/>
        <dsp:cNvSpPr/>
      </dsp:nvSpPr>
      <dsp:spPr>
        <a:xfrm>
          <a:off x="1478462" y="661"/>
          <a:ext cx="1642370" cy="77390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100" kern="1200" dirty="0" smtClean="0"/>
            <a:t>洗牌、发牌</a:t>
          </a:r>
          <a:endParaRPr lang="zh-CN" altLang="en-US" sz="2100" kern="1200" dirty="0"/>
        </a:p>
      </dsp:txBody>
      <dsp:txXfrm>
        <a:off x="1501129" y="23328"/>
        <a:ext cx="1597036" cy="728572"/>
      </dsp:txXfrm>
    </dsp:sp>
    <dsp:sp modelId="{7BBF6529-179C-4DC0-8AB6-2A7AA2EC75C9}">
      <dsp:nvSpPr>
        <dsp:cNvPr id="0" name=""/>
        <dsp:cNvSpPr/>
      </dsp:nvSpPr>
      <dsp:spPr>
        <a:xfrm rot="5400000">
          <a:off x="2128567" y="793915"/>
          <a:ext cx="342160" cy="34825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700" kern="1200"/>
        </a:p>
      </dsp:txBody>
      <dsp:txXfrm rot="-5400000">
        <a:off x="2195169" y="796964"/>
        <a:ext cx="208955" cy="239512"/>
      </dsp:txXfrm>
    </dsp:sp>
    <dsp:sp modelId="{67878F57-2824-4CD8-96BE-4DD754E22817}">
      <dsp:nvSpPr>
        <dsp:cNvPr id="0" name=""/>
        <dsp:cNvSpPr/>
      </dsp:nvSpPr>
      <dsp:spPr>
        <a:xfrm>
          <a:off x="1478462" y="1161520"/>
          <a:ext cx="1642370" cy="77390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100" kern="1200" dirty="0" smtClean="0"/>
            <a:t>叫地主</a:t>
          </a:r>
          <a:endParaRPr lang="zh-CN" altLang="en-US" sz="2100" kern="1200" dirty="0"/>
        </a:p>
      </dsp:txBody>
      <dsp:txXfrm>
        <a:off x="1501129" y="1184187"/>
        <a:ext cx="1597036" cy="728572"/>
      </dsp:txXfrm>
    </dsp:sp>
    <dsp:sp modelId="{9E2681C5-2942-4EAD-BE11-24310C65DD76}">
      <dsp:nvSpPr>
        <dsp:cNvPr id="0" name=""/>
        <dsp:cNvSpPr/>
      </dsp:nvSpPr>
      <dsp:spPr>
        <a:xfrm rot="5400000">
          <a:off x="2128567" y="1954774"/>
          <a:ext cx="342160" cy="34825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700" kern="1200"/>
        </a:p>
      </dsp:txBody>
      <dsp:txXfrm rot="-5400000">
        <a:off x="2195169" y="1957823"/>
        <a:ext cx="208955" cy="239512"/>
      </dsp:txXfrm>
    </dsp:sp>
    <dsp:sp modelId="{86FDFCE7-E4AB-40CA-A80D-90E62FBCB930}">
      <dsp:nvSpPr>
        <dsp:cNvPr id="0" name=""/>
        <dsp:cNvSpPr/>
      </dsp:nvSpPr>
      <dsp:spPr>
        <a:xfrm>
          <a:off x="1478462" y="2322380"/>
          <a:ext cx="1642370" cy="77390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100" kern="1200" dirty="0" smtClean="0"/>
            <a:t>抢地主</a:t>
          </a:r>
          <a:endParaRPr lang="zh-CN" altLang="en-US" sz="2100" kern="1200" dirty="0"/>
        </a:p>
      </dsp:txBody>
      <dsp:txXfrm>
        <a:off x="1501129" y="2345047"/>
        <a:ext cx="1597036" cy="728572"/>
      </dsp:txXfrm>
    </dsp:sp>
    <dsp:sp modelId="{CC63FBC3-F005-4836-BE9B-24FFA5F918A4}">
      <dsp:nvSpPr>
        <dsp:cNvPr id="0" name=""/>
        <dsp:cNvSpPr/>
      </dsp:nvSpPr>
      <dsp:spPr>
        <a:xfrm rot="5400000">
          <a:off x="2154540" y="3115634"/>
          <a:ext cx="290214" cy="34825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400" kern="1200"/>
        </a:p>
      </dsp:txBody>
      <dsp:txXfrm rot="-5400000">
        <a:off x="2195170" y="3144655"/>
        <a:ext cx="208955" cy="203150"/>
      </dsp:txXfrm>
    </dsp:sp>
    <dsp:sp modelId="{A1E137AF-A63A-4CA0-8351-2897ADB70AFC}">
      <dsp:nvSpPr>
        <dsp:cNvPr id="0" name=""/>
        <dsp:cNvSpPr/>
      </dsp:nvSpPr>
      <dsp:spPr>
        <a:xfrm>
          <a:off x="1603132" y="3483239"/>
          <a:ext cx="1393031" cy="77390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100" kern="1200" dirty="0" smtClean="0"/>
            <a:t>出牌</a:t>
          </a:r>
          <a:endParaRPr lang="zh-CN" altLang="en-US" sz="2100" kern="1200" dirty="0"/>
        </a:p>
      </dsp:txBody>
      <dsp:txXfrm>
        <a:off x="1625799" y="3505906"/>
        <a:ext cx="1347697" cy="728572"/>
      </dsp:txXfrm>
    </dsp:sp>
    <dsp:sp modelId="{198D4059-8BD2-4DA5-9C15-C75A74A81706}">
      <dsp:nvSpPr>
        <dsp:cNvPr id="0" name=""/>
        <dsp:cNvSpPr/>
      </dsp:nvSpPr>
      <dsp:spPr>
        <a:xfrm rot="5400000">
          <a:off x="2154540" y="4276493"/>
          <a:ext cx="290214" cy="34825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400" kern="1200"/>
        </a:p>
      </dsp:txBody>
      <dsp:txXfrm rot="-5400000">
        <a:off x="2195170" y="4305514"/>
        <a:ext cx="208955" cy="203150"/>
      </dsp:txXfrm>
    </dsp:sp>
    <dsp:sp modelId="{7235863D-F7A2-4119-AE2F-BEBC3F845EDC}">
      <dsp:nvSpPr>
        <dsp:cNvPr id="0" name=""/>
        <dsp:cNvSpPr/>
      </dsp:nvSpPr>
      <dsp:spPr>
        <a:xfrm>
          <a:off x="1603132" y="4644099"/>
          <a:ext cx="1393031" cy="77390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100" kern="1200" dirty="0" smtClean="0"/>
            <a:t>判断胜负</a:t>
          </a:r>
          <a:endParaRPr lang="zh-CN" altLang="en-US" sz="2100" kern="1200" dirty="0"/>
        </a:p>
      </dsp:txBody>
      <dsp:txXfrm>
        <a:off x="1625799" y="4666766"/>
        <a:ext cx="1347697" cy="72857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组合 1"/>
      <dsp:cNvGrpSpPr/>
    </dsp:nvGrpSpPr>
    <dsp:grpSpPr>
      <a:xfrm>
        <a:off x="0" y="0"/>
        <a:ext cx="9710111" cy="4331594"/>
        <a:chOff x="0" y="0"/>
        <a:chExt cx="9710111" cy="4331594"/>
      </a:xfrm>
    </dsp:grpSpPr>
    <dsp:sp>
      <dsp:nvSpPr>
        <dsp:cNvPr id="7" name="任意多边形 6"/>
        <dsp:cNvSpPr/>
      </dsp:nvSpPr>
      <dsp:spPr bwMode="white">
        <a:xfrm>
          <a:off x="4624245" y="808839"/>
          <a:ext cx="1132" cy="528374"/>
        </a:xfrm>
        <a:custGeom>
          <a:avLst/>
          <a:gdLst/>
          <a:ahLst/>
          <a:cxnLst/>
          <a:pathLst>
            <a:path w="2" h="832">
              <a:moveTo>
                <a:pt x="0" y="0"/>
              </a:moveTo>
              <a:lnTo>
                <a:pt x="0" y="565"/>
              </a:lnTo>
              <a:lnTo>
                <a:pt x="2" y="565"/>
              </a:lnTo>
              <a:lnTo>
                <a:pt x="2" y="832"/>
              </a:lnTo>
            </a:path>
          </a:pathLst>
        </a:custGeom>
      </dsp:spPr>
      <dsp:style>
        <a:lnRef idx="2">
          <a:schemeClr val="accent1">
            <a:shade val="6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4624245" y="808839"/>
        <a:ext cx="1132" cy="528374"/>
      </dsp:txXfrm>
    </dsp:sp>
    <dsp:sp>
      <dsp:nvSpPr>
        <dsp:cNvPr id="9" name="任意多边形 8"/>
        <dsp:cNvSpPr/>
      </dsp:nvSpPr>
      <dsp:spPr bwMode="white">
        <a:xfrm>
          <a:off x="3978306" y="2146053"/>
          <a:ext cx="1805491" cy="1041720"/>
        </a:xfrm>
        <a:custGeom>
          <a:avLst/>
          <a:gdLst/>
          <a:ahLst/>
          <a:cxnLst/>
          <a:pathLst>
            <a:path w="2843" h="1641">
              <a:moveTo>
                <a:pt x="0" y="0"/>
              </a:moveTo>
              <a:lnTo>
                <a:pt x="0" y="1641"/>
              </a:lnTo>
              <a:lnTo>
                <a:pt x="2843" y="1641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3978306" y="2146053"/>
        <a:ext cx="1805491" cy="1041720"/>
      </dsp:txXfrm>
    </dsp:sp>
    <dsp:sp>
      <dsp:nvSpPr>
        <dsp:cNvPr id="3" name="矩形 2"/>
        <dsp:cNvSpPr/>
      </dsp:nvSpPr>
      <dsp:spPr bwMode="white">
        <a:xfrm>
          <a:off x="3815406" y="0"/>
          <a:ext cx="1617679" cy="808839"/>
        </a:xfrm>
        <a:prstGeom prst="rect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10160" tIns="10160" rIns="10160" bIns="10160" anchor="ctr"/>
        <a:lstStyle>
          <a:lvl2pPr marL="285750" indent="-285750">
            <a:defRPr sz="5000"/>
          </a:lvl2pPr>
          <a:lvl3pPr marL="571500" indent="-285750">
            <a:defRPr sz="5000"/>
          </a:lvl3pPr>
          <a:lvl4pPr marL="857250" indent="-285750">
            <a:defRPr sz="5000"/>
          </a:lvl4pPr>
          <a:lvl5pPr marL="1143000" indent="-285750">
            <a:defRPr sz="5000"/>
          </a:lvl5pPr>
          <a:lvl6pPr marL="1428750" indent="-285750">
            <a:defRPr sz="5000"/>
          </a:lvl6pPr>
          <a:lvl7pPr marL="1714500" indent="-285750">
            <a:defRPr sz="5000"/>
          </a:lvl7pPr>
          <a:lvl8pPr marL="2000250" indent="-285750">
            <a:defRPr sz="5000"/>
          </a:lvl8pPr>
          <a:lvl9pPr marL="2286000" indent="-285750">
            <a:defRPr sz="5000"/>
          </a:lvl9pPr>
        </a:lstStyle>
        <a:p>
          <a:pPr lvl="0" algn="ctr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600" dirty="0" smtClean="0"/>
            <a:t>Java</a:t>
          </a:r>
          <a:r>
            <a:rPr lang="zh-CN" altLang="en-US" sz="1600" dirty="0" smtClean="0"/>
            <a:t>斗地主</a:t>
          </a:r>
          <a:endParaRPr lang="zh-CN" altLang="en-US" sz="1600" dirty="0"/>
        </a:p>
      </dsp:txBody>
      <dsp:txXfrm>
        <a:off x="3815406" y="0"/>
        <a:ext cx="1617679" cy="808839"/>
      </dsp:txXfrm>
    </dsp:sp>
    <dsp:sp>
      <dsp:nvSpPr>
        <dsp:cNvPr id="4" name="矩形 3"/>
        <dsp:cNvSpPr/>
      </dsp:nvSpPr>
      <dsp:spPr bwMode="white">
        <a:xfrm>
          <a:off x="3816538" y="1337214"/>
          <a:ext cx="1617679" cy="808839"/>
        </a:xfrm>
        <a:prstGeom prst="rect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8890" tIns="8890" rIns="8890" bIns="8890" anchor="ctr"/>
        <a:lstStyle>
          <a:lvl2pPr marL="285750" indent="-285750">
            <a:defRPr sz="5000"/>
          </a:lvl2pPr>
          <a:lvl3pPr marL="571500" indent="-285750">
            <a:defRPr sz="5000"/>
          </a:lvl3pPr>
          <a:lvl4pPr marL="857250" indent="-285750">
            <a:defRPr sz="5000"/>
          </a:lvl4pPr>
          <a:lvl5pPr marL="1143000" indent="-285750">
            <a:defRPr sz="5000"/>
          </a:lvl5pPr>
          <a:lvl6pPr marL="1428750" indent="-285750">
            <a:defRPr sz="5000"/>
          </a:lvl6pPr>
          <a:lvl7pPr marL="1714500" indent="-285750">
            <a:defRPr sz="5000"/>
          </a:lvl7pPr>
          <a:lvl8pPr marL="2000250" indent="-285750">
            <a:defRPr sz="5000"/>
          </a:lvl8pPr>
          <a:lvl9pPr marL="2286000" indent="-285750">
            <a:defRPr sz="5000"/>
          </a:lvl9pPr>
        </a:lstStyle>
        <a:p>
          <a:pPr lvl="0" algn="ctr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dirty="0" smtClean="0"/>
            <a:t>游戏系统</a:t>
          </a:r>
          <a:endParaRPr lang="zh-CN" altLang="en-US" sz="1400" dirty="0"/>
        </a:p>
      </dsp:txBody>
      <dsp:txXfrm>
        <a:off x="3816538" y="1337214"/>
        <a:ext cx="1617679" cy="808839"/>
      </dsp:txXfrm>
    </dsp:sp>
    <dsp:sp>
      <dsp:nvSpPr>
        <dsp:cNvPr id="5" name="矩形 4"/>
        <dsp:cNvSpPr/>
      </dsp:nvSpPr>
      <dsp:spPr bwMode="white">
        <a:xfrm>
          <a:off x="5783797" y="2170529"/>
          <a:ext cx="1617679" cy="2034490"/>
        </a:xfrm>
        <a:prstGeom prst="rect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8890" tIns="8890" rIns="8890" bIns="8890" anchor="ctr"/>
        <a:lstStyle>
          <a:lvl2pPr marL="285750" indent="-285750">
            <a:defRPr sz="5000"/>
          </a:lvl2pPr>
          <a:lvl3pPr marL="571500" indent="-285750">
            <a:defRPr sz="5000"/>
          </a:lvl3pPr>
          <a:lvl4pPr marL="857250" indent="-285750">
            <a:defRPr sz="5000"/>
          </a:lvl4pPr>
          <a:lvl5pPr marL="1143000" indent="-285750">
            <a:defRPr sz="5000"/>
          </a:lvl5pPr>
          <a:lvl6pPr marL="1428750" indent="-285750">
            <a:defRPr sz="5000"/>
          </a:lvl6pPr>
          <a:lvl7pPr marL="1714500" indent="-285750">
            <a:defRPr sz="5000"/>
          </a:lvl7pPr>
          <a:lvl8pPr marL="2000250" indent="-285750">
            <a:defRPr sz="5000"/>
          </a:lvl8pPr>
          <a:lvl9pPr marL="2286000" indent="-285750">
            <a:defRPr sz="5000"/>
          </a:lvl9pPr>
        </a:lstStyle>
        <a:p>
          <a:pPr lvl="0" algn="ctr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dirty="0" smtClean="0"/>
            <a:t>初始化</a:t>
          </a:r>
          <a:endParaRPr lang="en-US" altLang="zh-CN" sz="1400" dirty="0" smtClean="0"/>
        </a:p>
        <a:p>
          <a:pPr lvl="0" algn="ctr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dirty="0" smtClean="0"/>
            <a:t>洗牌、发牌</a:t>
          </a:r>
          <a:endParaRPr lang="en-US" altLang="zh-CN" sz="1400" dirty="0" smtClean="0"/>
        </a:p>
        <a:p>
          <a:pPr lvl="0" algn="ctr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dirty="0" smtClean="0"/>
            <a:t>叫地主、抢地主</a:t>
          </a:r>
          <a:endParaRPr lang="en-US" altLang="zh-CN" sz="1400" dirty="0" smtClean="0"/>
        </a:p>
        <a:p>
          <a:pPr lvl="0" algn="ctr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dirty="0" smtClean="0"/>
            <a:t>出牌</a:t>
          </a:r>
          <a:endParaRPr lang="en-US" altLang="zh-CN" sz="1400" dirty="0" smtClean="0"/>
        </a:p>
        <a:p>
          <a:pPr lvl="0" algn="ctr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dirty="0" smtClean="0"/>
            <a:t>判断胜负</a:t>
          </a:r>
          <a:endParaRPr lang="en-US" altLang="zh-CN" sz="1400" dirty="0" smtClean="0"/>
        </a:p>
        <a:p>
          <a:pPr lvl="0" algn="ctr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dirty="0" smtClean="0"/>
            <a:t>游戏结算</a:t>
          </a:r>
          <a:endParaRPr lang="en-US" altLang="zh-CN" sz="1400" dirty="0" smtClean="0"/>
        </a:p>
        <a:p>
          <a:pPr lvl="0" algn="ctr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zh-CN" altLang="en-US" sz="1400" dirty="0"/>
        </a:p>
      </dsp:txBody>
      <dsp:txXfrm>
        <a:off x="5783797" y="2170529"/>
        <a:ext cx="1617679" cy="2034490"/>
      </dsp:txXfrm>
    </dsp:sp>
    <dsp:sp>
      <dsp:nvSpPr>
        <dsp:cNvPr id="6" name="矩形 5" hidden="1"/>
        <dsp:cNvSpPr/>
      </dsp:nvSpPr>
      <dsp:spPr bwMode="white">
        <a:xfrm>
          <a:off x="3815406" y="0"/>
          <a:ext cx="323536" cy="808839"/>
        </a:xfrm>
        <a:prstGeom prst="rect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Xfrm>
        <a:off x="3815406" y="0"/>
        <a:ext cx="323536" cy="808839"/>
      </dsp:txXfrm>
    </dsp:sp>
    <dsp:sp>
      <dsp:nvSpPr>
        <dsp:cNvPr id="8" name="矩形 7" hidden="1"/>
        <dsp:cNvSpPr/>
      </dsp:nvSpPr>
      <dsp:spPr bwMode="white">
        <a:xfrm>
          <a:off x="3816538" y="1337214"/>
          <a:ext cx="323536" cy="808839"/>
        </a:xfrm>
        <a:prstGeom prst="rect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Xfrm>
        <a:off x="3816538" y="1337214"/>
        <a:ext cx="323536" cy="808839"/>
      </dsp:txXfrm>
    </dsp:sp>
    <dsp:sp>
      <dsp:nvSpPr>
        <dsp:cNvPr id="10" name="矩形 9" hidden="1"/>
        <dsp:cNvSpPr/>
      </dsp:nvSpPr>
      <dsp:spPr bwMode="white">
        <a:xfrm>
          <a:off x="5783797" y="2170529"/>
          <a:ext cx="323536" cy="2034490"/>
        </a:xfrm>
        <a:prstGeom prst="rect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Xfrm>
        <a:off x="5783797" y="2170529"/>
        <a:ext cx="323536" cy="203449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26BB13-74C6-4F10-BBB3-1C0887A5F35A}">
      <dsp:nvSpPr>
        <dsp:cNvPr id="0" name=""/>
        <dsp:cNvSpPr/>
      </dsp:nvSpPr>
      <dsp:spPr>
        <a:xfrm>
          <a:off x="1478462" y="661"/>
          <a:ext cx="1642370" cy="77390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100" kern="1200" dirty="0" smtClean="0"/>
            <a:t>洗牌、发牌</a:t>
          </a:r>
          <a:endParaRPr lang="zh-CN" altLang="en-US" sz="2100" kern="1200" dirty="0"/>
        </a:p>
      </dsp:txBody>
      <dsp:txXfrm>
        <a:off x="1501129" y="23328"/>
        <a:ext cx="1597036" cy="728572"/>
      </dsp:txXfrm>
    </dsp:sp>
    <dsp:sp modelId="{7BBF6529-179C-4DC0-8AB6-2A7AA2EC75C9}">
      <dsp:nvSpPr>
        <dsp:cNvPr id="0" name=""/>
        <dsp:cNvSpPr/>
      </dsp:nvSpPr>
      <dsp:spPr>
        <a:xfrm rot="5400000">
          <a:off x="2128567" y="793915"/>
          <a:ext cx="342160" cy="34825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700" kern="1200"/>
        </a:p>
      </dsp:txBody>
      <dsp:txXfrm rot="-5400000">
        <a:off x="2195169" y="796964"/>
        <a:ext cx="208955" cy="239512"/>
      </dsp:txXfrm>
    </dsp:sp>
    <dsp:sp modelId="{67878F57-2824-4CD8-96BE-4DD754E22817}">
      <dsp:nvSpPr>
        <dsp:cNvPr id="0" name=""/>
        <dsp:cNvSpPr/>
      </dsp:nvSpPr>
      <dsp:spPr>
        <a:xfrm>
          <a:off x="1478462" y="1161520"/>
          <a:ext cx="1642370" cy="77390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100" kern="1200" dirty="0" smtClean="0"/>
            <a:t>叫地主</a:t>
          </a:r>
          <a:endParaRPr lang="zh-CN" altLang="en-US" sz="2100" kern="1200" dirty="0"/>
        </a:p>
      </dsp:txBody>
      <dsp:txXfrm>
        <a:off x="1501129" y="1184187"/>
        <a:ext cx="1597036" cy="728572"/>
      </dsp:txXfrm>
    </dsp:sp>
    <dsp:sp modelId="{9E2681C5-2942-4EAD-BE11-24310C65DD76}">
      <dsp:nvSpPr>
        <dsp:cNvPr id="0" name=""/>
        <dsp:cNvSpPr/>
      </dsp:nvSpPr>
      <dsp:spPr>
        <a:xfrm rot="5400000">
          <a:off x="2128567" y="1954774"/>
          <a:ext cx="342160" cy="34825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700" kern="1200"/>
        </a:p>
      </dsp:txBody>
      <dsp:txXfrm rot="-5400000">
        <a:off x="2195169" y="1957823"/>
        <a:ext cx="208955" cy="239512"/>
      </dsp:txXfrm>
    </dsp:sp>
    <dsp:sp modelId="{86FDFCE7-E4AB-40CA-A80D-90E62FBCB930}">
      <dsp:nvSpPr>
        <dsp:cNvPr id="0" name=""/>
        <dsp:cNvSpPr/>
      </dsp:nvSpPr>
      <dsp:spPr>
        <a:xfrm>
          <a:off x="1478462" y="2322380"/>
          <a:ext cx="1642370" cy="77390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100" kern="1200" dirty="0" smtClean="0"/>
            <a:t>抢地主</a:t>
          </a:r>
          <a:endParaRPr lang="zh-CN" altLang="en-US" sz="2100" kern="1200" dirty="0"/>
        </a:p>
      </dsp:txBody>
      <dsp:txXfrm>
        <a:off x="1501129" y="2345047"/>
        <a:ext cx="1597036" cy="728572"/>
      </dsp:txXfrm>
    </dsp:sp>
    <dsp:sp modelId="{CC63FBC3-F005-4836-BE9B-24FFA5F918A4}">
      <dsp:nvSpPr>
        <dsp:cNvPr id="0" name=""/>
        <dsp:cNvSpPr/>
      </dsp:nvSpPr>
      <dsp:spPr>
        <a:xfrm rot="5400000">
          <a:off x="2154540" y="3115634"/>
          <a:ext cx="290214" cy="34825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400" kern="1200"/>
        </a:p>
      </dsp:txBody>
      <dsp:txXfrm rot="-5400000">
        <a:off x="2195170" y="3144655"/>
        <a:ext cx="208955" cy="203150"/>
      </dsp:txXfrm>
    </dsp:sp>
    <dsp:sp modelId="{A1E137AF-A63A-4CA0-8351-2897ADB70AFC}">
      <dsp:nvSpPr>
        <dsp:cNvPr id="0" name=""/>
        <dsp:cNvSpPr/>
      </dsp:nvSpPr>
      <dsp:spPr>
        <a:xfrm>
          <a:off x="1603132" y="3483239"/>
          <a:ext cx="1393031" cy="77390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100" kern="1200" dirty="0" smtClean="0"/>
            <a:t>出牌</a:t>
          </a:r>
          <a:endParaRPr lang="zh-CN" altLang="en-US" sz="2100" kern="1200" dirty="0"/>
        </a:p>
      </dsp:txBody>
      <dsp:txXfrm>
        <a:off x="1625799" y="3505906"/>
        <a:ext cx="1347697" cy="728572"/>
      </dsp:txXfrm>
    </dsp:sp>
    <dsp:sp modelId="{198D4059-8BD2-4DA5-9C15-C75A74A81706}">
      <dsp:nvSpPr>
        <dsp:cNvPr id="0" name=""/>
        <dsp:cNvSpPr/>
      </dsp:nvSpPr>
      <dsp:spPr>
        <a:xfrm rot="5400000">
          <a:off x="2154540" y="4276493"/>
          <a:ext cx="290214" cy="34825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400" kern="1200"/>
        </a:p>
      </dsp:txBody>
      <dsp:txXfrm rot="-5400000">
        <a:off x="2195170" y="4305514"/>
        <a:ext cx="208955" cy="203150"/>
      </dsp:txXfrm>
    </dsp:sp>
    <dsp:sp modelId="{7235863D-F7A2-4119-AE2F-BEBC3F845EDC}">
      <dsp:nvSpPr>
        <dsp:cNvPr id="0" name=""/>
        <dsp:cNvSpPr/>
      </dsp:nvSpPr>
      <dsp:spPr>
        <a:xfrm>
          <a:off x="1603132" y="4644099"/>
          <a:ext cx="1393031" cy="77390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100" kern="1200" dirty="0" smtClean="0"/>
            <a:t>判断胜负</a:t>
          </a:r>
          <a:endParaRPr lang="zh-CN" altLang="en-US" sz="2100" kern="1200" dirty="0"/>
        </a:p>
      </dsp:txBody>
      <dsp:txXfrm>
        <a:off x="1625799" y="4666766"/>
        <a:ext cx="1347697" cy="72857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组合 1"/>
      <dsp:cNvGrpSpPr/>
    </dsp:nvGrpSpPr>
    <dsp:grpSpPr>
      <a:xfrm>
        <a:off x="0" y="0"/>
        <a:ext cx="7491998" cy="5449122"/>
        <a:chOff x="0" y="0"/>
        <a:chExt cx="7491998" cy="5449122"/>
      </a:xfrm>
    </dsp:grpSpPr>
    <dsp:sp>
      <dsp:nvSpPr>
        <dsp:cNvPr id="3" name="椭圆 2"/>
        <dsp:cNvSpPr/>
      </dsp:nvSpPr>
      <dsp:spPr bwMode="white">
        <a:xfrm>
          <a:off x="1933086" y="166743"/>
          <a:ext cx="3652349" cy="3652546"/>
        </a:xfrm>
        <a:prstGeom prst="ellipse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137160" tIns="137160" rIns="137160" bIns="137160" anchor="ctr"/>
        <a:lstStyle>
          <a:lvl2pPr marL="228600" indent="-228600">
            <a:defRPr sz="2100"/>
          </a:lvl2pPr>
          <a:lvl3pPr marL="457200" indent="-228600">
            <a:defRPr sz="2100"/>
          </a:lvl3pPr>
          <a:lvl4pPr marL="685800" indent="-228600">
            <a:defRPr sz="2100"/>
          </a:lvl4pPr>
          <a:lvl5pPr marL="914400" indent="-228600">
            <a:defRPr sz="2100"/>
          </a:lvl5pPr>
          <a:lvl6pPr marL="1143000" indent="-228600">
            <a:defRPr sz="2100"/>
          </a:lvl6pPr>
          <a:lvl7pPr marL="1371600" indent="-228600">
            <a:defRPr sz="2100"/>
          </a:lvl7pPr>
          <a:lvl8pPr marL="1600200" indent="-228600">
            <a:defRPr sz="2100"/>
          </a:lvl8pPr>
          <a:lvl9pPr marL="1828800" indent="-228600">
            <a:defRPr sz="2100"/>
          </a:lvl9pPr>
        </a:lstStyle>
        <a:p>
          <a:pPr lvl="0" algn="ctr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600" dirty="0" smtClean="0"/>
            <a:t>游戏</a:t>
          </a:r>
          <a:endParaRPr lang="en-US" altLang="zh-CN" sz="3600" dirty="0" smtClean="0"/>
        </a:p>
        <a:p>
          <a:pPr lvl="0" algn="ctr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600" dirty="0" smtClean="0"/>
            <a:t>操作</a:t>
          </a:r>
          <a:endParaRPr lang="zh-CN" altLang="en-US" sz="3600" dirty="0"/>
        </a:p>
      </dsp:txBody>
      <dsp:txXfrm>
        <a:off x="1933086" y="166743"/>
        <a:ext cx="3652349" cy="3652546"/>
      </dsp:txXfrm>
    </dsp:sp>
    <dsp:sp>
      <dsp:nvSpPr>
        <dsp:cNvPr id="4" name="椭圆 3"/>
        <dsp:cNvSpPr/>
      </dsp:nvSpPr>
      <dsp:spPr bwMode="white">
        <a:xfrm>
          <a:off x="4017360" y="0"/>
          <a:ext cx="406066" cy="406505"/>
        </a:xfrm>
        <a:prstGeom prst="ellipse">
          <a:avLst/>
        </a:prstGeom>
      </dsp:spPr>
      <dsp:style>
        <a:lnRef idx="2">
          <a:schemeClr val="lt1"/>
        </a:lnRef>
        <a:fillRef idx="1">
          <a:schemeClr val="accent2"/>
        </a:fillRef>
        <a:effectRef idx="0">
          <a:scrgbClr r="0" g="0" b="0"/>
        </a:effectRef>
        <a:fontRef idx="minor">
          <a:schemeClr val="lt1"/>
        </a:fontRef>
      </dsp:style>
      <dsp:txBody>
        <a:bodyPr lIns="192024" tIns="192024" rIns="192024" bIns="192024"/>
        <a:lstStyle>
          <a:lvl2pPr marL="228600" indent="-228600">
            <a:defRPr sz="2100"/>
          </a:lvl2pPr>
          <a:lvl3pPr marL="457200" indent="-228600">
            <a:defRPr sz="2100"/>
          </a:lvl3pPr>
          <a:lvl4pPr marL="685800" indent="-228600">
            <a:defRPr sz="2100"/>
          </a:lvl4pPr>
          <a:lvl5pPr marL="914400" indent="-228600">
            <a:defRPr sz="2100"/>
          </a:lvl5pPr>
          <a:lvl6pPr marL="1143000" indent="-228600">
            <a:defRPr sz="2100"/>
          </a:lvl6pPr>
          <a:lvl7pPr marL="1371600" indent="-228600">
            <a:defRPr sz="2100"/>
          </a:lvl7pPr>
          <a:lvl8pPr marL="1600200" indent="-228600">
            <a:defRPr sz="2100"/>
          </a:lvl8pPr>
          <a:lvl9pPr marL="1828800" indent="-228600">
            <a:defRPr sz="2100"/>
          </a:lvl9pPr>
        </a:lstStyle>
        <a:p/>
      </dsp:txBody>
      <dsp:txXfrm>
        <a:off x="4017360" y="0"/>
        <a:ext cx="406066" cy="406505"/>
      </dsp:txXfrm>
    </dsp:sp>
    <dsp:sp>
      <dsp:nvSpPr>
        <dsp:cNvPr id="5" name="椭圆 4"/>
        <dsp:cNvSpPr/>
      </dsp:nvSpPr>
      <dsp:spPr bwMode="white">
        <a:xfrm>
          <a:off x="3056137" y="3547923"/>
          <a:ext cx="294436" cy="294253"/>
        </a:xfrm>
        <a:prstGeom prst="ellipse">
          <a:avLst/>
        </a:prstGeom>
      </dsp:spPr>
      <dsp:style>
        <a:lnRef idx="2">
          <a:schemeClr val="lt1"/>
        </a:lnRef>
        <a:fillRef idx="1">
          <a:schemeClr val="accent3"/>
        </a:fillRef>
        <a:effectRef idx="0">
          <a:scrgbClr r="0" g="0" b="0"/>
        </a:effectRef>
        <a:fontRef idx="minor">
          <a:schemeClr val="lt1"/>
        </a:fontRef>
      </dsp:style>
      <dsp:txBody>
        <a:bodyPr lIns="192024" tIns="192024" rIns="192024" bIns="192024"/>
        <a:lstStyle>
          <a:lvl2pPr marL="228600" indent="-228600">
            <a:defRPr sz="2100"/>
          </a:lvl2pPr>
          <a:lvl3pPr marL="457200" indent="-228600">
            <a:defRPr sz="2100"/>
          </a:lvl3pPr>
          <a:lvl4pPr marL="685800" indent="-228600">
            <a:defRPr sz="2100"/>
          </a:lvl4pPr>
          <a:lvl5pPr marL="914400" indent="-228600">
            <a:defRPr sz="2100"/>
          </a:lvl5pPr>
          <a:lvl6pPr marL="1143000" indent="-228600">
            <a:defRPr sz="2100"/>
          </a:lvl6pPr>
          <a:lvl7pPr marL="1371600" indent="-228600">
            <a:defRPr sz="2100"/>
          </a:lvl7pPr>
          <a:lvl8pPr marL="1600200" indent="-228600">
            <a:defRPr sz="2100"/>
          </a:lvl8pPr>
          <a:lvl9pPr marL="1828800" indent="-228600">
            <a:defRPr sz="2100"/>
          </a:lvl9pPr>
        </a:lstStyle>
        <a:p/>
      </dsp:txBody>
      <dsp:txXfrm>
        <a:off x="3056137" y="3547923"/>
        <a:ext cx="294436" cy="294253"/>
      </dsp:txXfrm>
    </dsp:sp>
    <dsp:sp>
      <dsp:nvSpPr>
        <dsp:cNvPr id="6" name="椭圆 5"/>
        <dsp:cNvSpPr/>
      </dsp:nvSpPr>
      <dsp:spPr bwMode="white">
        <a:xfrm>
          <a:off x="5820684" y="1648904"/>
          <a:ext cx="294436" cy="294253"/>
        </a:xfrm>
        <a:prstGeom prst="ellipse">
          <a:avLst/>
        </a:prstGeom>
      </dsp:spPr>
      <dsp:style>
        <a:lnRef idx="2">
          <a:schemeClr val="lt1"/>
        </a:lnRef>
        <a:fillRef idx="1">
          <a:schemeClr val="accent4"/>
        </a:fillRef>
        <a:effectRef idx="0">
          <a:scrgbClr r="0" g="0" b="0"/>
        </a:effectRef>
        <a:fontRef idx="minor">
          <a:schemeClr val="lt1"/>
        </a:fontRef>
      </dsp:style>
      <dsp:txBody>
        <a:bodyPr lIns="192024" tIns="192024" rIns="192024" bIns="192024"/>
        <a:lstStyle>
          <a:lvl2pPr marL="228600" indent="-228600">
            <a:defRPr sz="2100"/>
          </a:lvl2pPr>
          <a:lvl3pPr marL="457200" indent="-228600">
            <a:defRPr sz="2100"/>
          </a:lvl3pPr>
          <a:lvl4pPr marL="685800" indent="-228600">
            <a:defRPr sz="2100"/>
          </a:lvl4pPr>
          <a:lvl5pPr marL="914400" indent="-228600">
            <a:defRPr sz="2100"/>
          </a:lvl5pPr>
          <a:lvl6pPr marL="1143000" indent="-228600">
            <a:defRPr sz="2100"/>
          </a:lvl6pPr>
          <a:lvl7pPr marL="1371600" indent="-228600">
            <a:defRPr sz="2100"/>
          </a:lvl7pPr>
          <a:lvl8pPr marL="1600200" indent="-228600">
            <a:defRPr sz="2100"/>
          </a:lvl8pPr>
          <a:lvl9pPr marL="1828800" indent="-228600">
            <a:defRPr sz="2100"/>
          </a:lvl9pPr>
        </a:lstStyle>
        <a:p/>
      </dsp:txBody>
      <dsp:txXfrm>
        <a:off x="5820684" y="1648904"/>
        <a:ext cx="294436" cy="294253"/>
      </dsp:txXfrm>
    </dsp:sp>
    <dsp:sp>
      <dsp:nvSpPr>
        <dsp:cNvPr id="7" name="椭圆 6"/>
        <dsp:cNvSpPr/>
      </dsp:nvSpPr>
      <dsp:spPr bwMode="white">
        <a:xfrm>
          <a:off x="4305230" y="3882418"/>
          <a:ext cx="406066" cy="406505"/>
        </a:xfrm>
        <a:prstGeom prst="ellipse">
          <a:avLst/>
        </a:prstGeom>
      </dsp:spPr>
      <dsp:style>
        <a:lnRef idx="2">
          <a:schemeClr val="lt1"/>
        </a:lnRef>
        <a:fillRef idx="1">
          <a:schemeClr val="accent5"/>
        </a:fillRef>
        <a:effectRef idx="0">
          <a:scrgbClr r="0" g="0" b="0"/>
        </a:effectRef>
        <a:fontRef idx="minor">
          <a:schemeClr val="lt1"/>
        </a:fontRef>
      </dsp:style>
      <dsp:txBody>
        <a:bodyPr lIns="192024" tIns="192024" rIns="192024" bIns="192024"/>
        <a:lstStyle>
          <a:lvl2pPr marL="228600" indent="-228600">
            <a:defRPr sz="2100"/>
          </a:lvl2pPr>
          <a:lvl3pPr marL="457200" indent="-228600">
            <a:defRPr sz="2100"/>
          </a:lvl3pPr>
          <a:lvl4pPr marL="685800" indent="-228600">
            <a:defRPr sz="2100"/>
          </a:lvl4pPr>
          <a:lvl5pPr marL="914400" indent="-228600">
            <a:defRPr sz="2100"/>
          </a:lvl5pPr>
          <a:lvl6pPr marL="1143000" indent="-228600">
            <a:defRPr sz="2100"/>
          </a:lvl6pPr>
          <a:lvl7pPr marL="1371600" indent="-228600">
            <a:defRPr sz="2100"/>
          </a:lvl7pPr>
          <a:lvl8pPr marL="1600200" indent="-228600">
            <a:defRPr sz="2100"/>
          </a:lvl8pPr>
          <a:lvl9pPr marL="1828800" indent="-228600">
            <a:defRPr sz="2100"/>
          </a:lvl9pPr>
        </a:lstStyle>
        <a:p/>
      </dsp:txBody>
      <dsp:txXfrm>
        <a:off x="4305230" y="3882418"/>
        <a:ext cx="406066" cy="406505"/>
      </dsp:txXfrm>
    </dsp:sp>
    <dsp:sp>
      <dsp:nvSpPr>
        <dsp:cNvPr id="8" name="椭圆 7"/>
        <dsp:cNvSpPr/>
      </dsp:nvSpPr>
      <dsp:spPr bwMode="white">
        <a:xfrm>
          <a:off x="3138549" y="577062"/>
          <a:ext cx="294436" cy="294253"/>
        </a:xfrm>
        <a:prstGeom prst="ellipse">
          <a:avLst/>
        </a:prstGeom>
      </dsp:spPr>
      <dsp:style>
        <a:lnRef idx="2">
          <a:schemeClr val="lt1"/>
        </a:lnRef>
        <a:fillRef idx="1">
          <a:schemeClr val="accent6"/>
        </a:fillRef>
        <a:effectRef idx="0">
          <a:scrgbClr r="0" g="0" b="0"/>
        </a:effectRef>
        <a:fontRef idx="minor">
          <a:schemeClr val="lt1"/>
        </a:fontRef>
      </dsp:style>
      <dsp:txBody>
        <a:bodyPr lIns="192024" tIns="192024" rIns="192024" bIns="192024"/>
        <a:lstStyle>
          <a:lvl2pPr marL="228600" indent="-228600">
            <a:defRPr sz="2100"/>
          </a:lvl2pPr>
          <a:lvl3pPr marL="457200" indent="-228600">
            <a:defRPr sz="2100"/>
          </a:lvl3pPr>
          <a:lvl4pPr marL="685800" indent="-228600">
            <a:defRPr sz="2100"/>
          </a:lvl4pPr>
          <a:lvl5pPr marL="914400" indent="-228600">
            <a:defRPr sz="2100"/>
          </a:lvl5pPr>
          <a:lvl6pPr marL="1143000" indent="-228600">
            <a:defRPr sz="2100"/>
          </a:lvl6pPr>
          <a:lvl7pPr marL="1371600" indent="-228600">
            <a:defRPr sz="2100"/>
          </a:lvl7pPr>
          <a:lvl8pPr marL="1600200" indent="-228600">
            <a:defRPr sz="2100"/>
          </a:lvl8pPr>
          <a:lvl9pPr marL="1828800" indent="-228600">
            <a:defRPr sz="2100"/>
          </a:lvl9pPr>
        </a:lstStyle>
        <a:p/>
      </dsp:txBody>
      <dsp:txXfrm>
        <a:off x="3138549" y="577062"/>
        <a:ext cx="294436" cy="294253"/>
      </dsp:txXfrm>
    </dsp:sp>
    <dsp:sp>
      <dsp:nvSpPr>
        <dsp:cNvPr id="9" name="椭圆 8"/>
        <dsp:cNvSpPr/>
      </dsp:nvSpPr>
      <dsp:spPr bwMode="white">
        <a:xfrm>
          <a:off x="2211789" y="2261931"/>
          <a:ext cx="294436" cy="294253"/>
        </a:xfrm>
        <a:prstGeom prst="ellipse">
          <a:avLst/>
        </a:prstGeom>
      </dsp:spPr>
      <dsp:style>
        <a:lnRef idx="2">
          <a:schemeClr val="lt1"/>
        </a:lnRef>
        <a:fillRef idx="1">
          <a:schemeClr val="accent2"/>
        </a:fillRef>
        <a:effectRef idx="0">
          <a:scrgbClr r="0" g="0" b="0"/>
        </a:effectRef>
        <a:fontRef idx="minor">
          <a:schemeClr val="lt1"/>
        </a:fontRef>
      </dsp:style>
      <dsp:txBody>
        <a:bodyPr lIns="192024" tIns="192024" rIns="192024" bIns="192024"/>
        <a:lstStyle>
          <a:lvl2pPr marL="228600" indent="-228600">
            <a:defRPr sz="2100"/>
          </a:lvl2pPr>
          <a:lvl3pPr marL="457200" indent="-228600">
            <a:defRPr sz="2100"/>
          </a:lvl3pPr>
          <a:lvl4pPr marL="685800" indent="-228600">
            <a:defRPr sz="2100"/>
          </a:lvl4pPr>
          <a:lvl5pPr marL="914400" indent="-228600">
            <a:defRPr sz="2100"/>
          </a:lvl5pPr>
          <a:lvl6pPr marL="1143000" indent="-228600">
            <a:defRPr sz="2100"/>
          </a:lvl6pPr>
          <a:lvl7pPr marL="1371600" indent="-228600">
            <a:defRPr sz="2100"/>
          </a:lvl7pPr>
          <a:lvl8pPr marL="1600200" indent="-228600">
            <a:defRPr sz="2100"/>
          </a:lvl8pPr>
          <a:lvl9pPr marL="1828800" indent="-228600">
            <a:defRPr sz="2100"/>
          </a:lvl9pPr>
        </a:lstStyle>
        <a:p/>
      </dsp:txBody>
      <dsp:txXfrm>
        <a:off x="2211789" y="2261931"/>
        <a:ext cx="294436" cy="294253"/>
      </dsp:txXfrm>
    </dsp:sp>
    <dsp:sp>
      <dsp:nvSpPr>
        <dsp:cNvPr id="10" name="椭圆 9"/>
        <dsp:cNvSpPr/>
      </dsp:nvSpPr>
      <dsp:spPr bwMode="white">
        <a:xfrm>
          <a:off x="791306" y="825542"/>
          <a:ext cx="1484914" cy="1484886"/>
        </a:xfrm>
        <a:prstGeom prst="ellipse">
          <a:avLst/>
        </a:prstGeom>
      </dsp:spPr>
      <dsp:style>
        <a:lnRef idx="2">
          <a:schemeClr val="lt1"/>
        </a:lnRef>
        <a:fillRef idx="1">
          <a:schemeClr val="accent3"/>
        </a:fillRef>
        <a:effectRef idx="0">
          <a:scrgbClr r="0" g="0" b="0"/>
        </a:effectRef>
        <a:fontRef idx="minor">
          <a:schemeClr val="lt1"/>
        </a:fontRef>
      </dsp:style>
      <dsp:txBody>
        <a:bodyPr lIns="102870" tIns="102870" rIns="102870" bIns="102870" anchor="ctr"/>
        <a:lstStyle>
          <a:lvl2pPr marL="228600" indent="-228600">
            <a:defRPr sz="2100"/>
          </a:lvl2pPr>
          <a:lvl3pPr marL="457200" indent="-228600">
            <a:defRPr sz="2100"/>
          </a:lvl3pPr>
          <a:lvl4pPr marL="685800" indent="-228600">
            <a:defRPr sz="2100"/>
          </a:lvl4pPr>
          <a:lvl5pPr marL="914400" indent="-228600">
            <a:defRPr sz="2100"/>
          </a:lvl5pPr>
          <a:lvl6pPr marL="1143000" indent="-228600">
            <a:defRPr sz="2100"/>
          </a:lvl6pPr>
          <a:lvl7pPr marL="1371600" indent="-228600">
            <a:defRPr sz="2100"/>
          </a:lvl7pPr>
          <a:lvl8pPr marL="1600200" indent="-228600">
            <a:defRPr sz="2100"/>
          </a:lvl8pPr>
          <a:lvl9pPr marL="1828800" indent="-228600">
            <a:defRPr sz="2100"/>
          </a:lvl9pPr>
        </a:lstStyle>
        <a:p>
          <a:pPr lvl="0" algn="ctr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dirty="0" smtClean="0"/>
            <a:t>界面</a:t>
          </a:r>
          <a:endParaRPr lang="zh-CN" altLang="en-US" dirty="0"/>
        </a:p>
      </dsp:txBody>
      <dsp:txXfrm>
        <a:off x="791306" y="825542"/>
        <a:ext cx="1484914" cy="1484886"/>
      </dsp:txXfrm>
    </dsp:sp>
    <dsp:sp>
      <dsp:nvSpPr>
        <dsp:cNvPr id="11" name="椭圆 10"/>
        <dsp:cNvSpPr/>
      </dsp:nvSpPr>
      <dsp:spPr bwMode="white">
        <a:xfrm>
          <a:off x="3606799" y="590140"/>
          <a:ext cx="406066" cy="406505"/>
        </a:xfrm>
        <a:prstGeom prst="ellipse">
          <a:avLst/>
        </a:prstGeom>
      </dsp:spPr>
      <dsp:style>
        <a:lnRef idx="2">
          <a:schemeClr val="lt1"/>
        </a:lnRef>
        <a:fillRef idx="1">
          <a:schemeClr val="accent4"/>
        </a:fillRef>
        <a:effectRef idx="0">
          <a:scrgbClr r="0" g="0" b="0"/>
        </a:effectRef>
        <a:fontRef idx="minor">
          <a:schemeClr val="lt1"/>
        </a:fontRef>
      </dsp:style>
      <dsp:txBody>
        <a:bodyPr lIns="192024" tIns="192024" rIns="192024" bIns="192024"/>
        <a:lstStyle>
          <a:lvl2pPr marL="228600" indent="-228600">
            <a:defRPr sz="2100"/>
          </a:lvl2pPr>
          <a:lvl3pPr marL="457200" indent="-228600">
            <a:defRPr sz="2100"/>
          </a:lvl3pPr>
          <a:lvl4pPr marL="685800" indent="-228600">
            <a:defRPr sz="2100"/>
          </a:lvl4pPr>
          <a:lvl5pPr marL="914400" indent="-228600">
            <a:defRPr sz="2100"/>
          </a:lvl5pPr>
          <a:lvl6pPr marL="1143000" indent="-228600">
            <a:defRPr sz="2100"/>
          </a:lvl6pPr>
          <a:lvl7pPr marL="1371600" indent="-228600">
            <a:defRPr sz="2100"/>
          </a:lvl7pPr>
          <a:lvl8pPr marL="1600200" indent="-228600">
            <a:defRPr sz="2100"/>
          </a:lvl8pPr>
          <a:lvl9pPr marL="1828800" indent="-228600">
            <a:defRPr sz="2100"/>
          </a:lvl9pPr>
        </a:lstStyle>
        <a:p/>
      </dsp:txBody>
      <dsp:txXfrm>
        <a:off x="3606799" y="590140"/>
        <a:ext cx="406066" cy="406505"/>
      </dsp:txXfrm>
    </dsp:sp>
    <dsp:sp>
      <dsp:nvSpPr>
        <dsp:cNvPr id="12" name="椭圆 11"/>
        <dsp:cNvSpPr/>
      </dsp:nvSpPr>
      <dsp:spPr bwMode="white">
        <a:xfrm>
          <a:off x="931406" y="2745268"/>
          <a:ext cx="734216" cy="734542"/>
        </a:xfrm>
        <a:prstGeom prst="ellipse">
          <a:avLst/>
        </a:prstGeom>
      </dsp:spPr>
      <dsp:style>
        <a:lnRef idx="2">
          <a:schemeClr val="lt1"/>
        </a:lnRef>
        <a:fillRef idx="1">
          <a:schemeClr val="accent5"/>
        </a:fillRef>
        <a:effectRef idx="0">
          <a:scrgbClr r="0" g="0" b="0"/>
        </a:effectRef>
        <a:fontRef idx="minor">
          <a:schemeClr val="lt1"/>
        </a:fontRef>
      </dsp:style>
      <dsp:txBody>
        <a:bodyPr lIns="192024" tIns="192024" rIns="192024" bIns="192024"/>
        <a:lstStyle>
          <a:lvl2pPr marL="228600" indent="-228600">
            <a:defRPr sz="2100"/>
          </a:lvl2pPr>
          <a:lvl3pPr marL="457200" indent="-228600">
            <a:defRPr sz="2100"/>
          </a:lvl3pPr>
          <a:lvl4pPr marL="685800" indent="-228600">
            <a:defRPr sz="2100"/>
          </a:lvl4pPr>
          <a:lvl5pPr marL="914400" indent="-228600">
            <a:defRPr sz="2100"/>
          </a:lvl5pPr>
          <a:lvl6pPr marL="1143000" indent="-228600">
            <a:defRPr sz="2100"/>
          </a:lvl6pPr>
          <a:lvl7pPr marL="1371600" indent="-228600">
            <a:defRPr sz="2100"/>
          </a:lvl7pPr>
          <a:lvl8pPr marL="1600200" indent="-228600">
            <a:defRPr sz="2100"/>
          </a:lvl8pPr>
          <a:lvl9pPr marL="1828800" indent="-228600">
            <a:defRPr sz="2100"/>
          </a:lvl9pPr>
        </a:lstStyle>
        <a:p/>
      </dsp:txBody>
      <dsp:txXfrm>
        <a:off x="931406" y="2745268"/>
        <a:ext cx="734216" cy="734542"/>
      </dsp:txXfrm>
    </dsp:sp>
    <dsp:sp>
      <dsp:nvSpPr>
        <dsp:cNvPr id="13" name="椭圆 12"/>
        <dsp:cNvSpPr/>
      </dsp:nvSpPr>
      <dsp:spPr bwMode="white">
        <a:xfrm>
          <a:off x="5960784" y="126965"/>
          <a:ext cx="1484914" cy="1484886"/>
        </a:xfrm>
        <a:prstGeom prst="ellipse">
          <a:avLst/>
        </a:prstGeom>
      </dsp:spPr>
      <dsp:style>
        <a:lnRef idx="2">
          <a:schemeClr val="lt1"/>
        </a:lnRef>
        <a:fillRef idx="1">
          <a:schemeClr val="accent6"/>
        </a:fillRef>
        <a:effectRef idx="0">
          <a:scrgbClr r="0" g="0" b="0"/>
        </a:effectRef>
        <a:fontRef idx="minor">
          <a:schemeClr val="lt1"/>
        </a:fontRef>
      </dsp:style>
      <dsp:txBody>
        <a:bodyPr lIns="91439" tIns="91439" rIns="91439" bIns="91439" anchor="ctr"/>
        <a:lstStyle>
          <a:lvl2pPr marL="228600" indent="-228600">
            <a:defRPr sz="2100"/>
          </a:lvl2pPr>
          <a:lvl3pPr marL="457200" indent="-228600">
            <a:defRPr sz="2100"/>
          </a:lvl3pPr>
          <a:lvl4pPr marL="685800" indent="-228600">
            <a:defRPr sz="2100"/>
          </a:lvl4pPr>
          <a:lvl5pPr marL="914400" indent="-228600">
            <a:defRPr sz="2100"/>
          </a:lvl5pPr>
          <a:lvl6pPr marL="1143000" indent="-228600">
            <a:defRPr sz="2100"/>
          </a:lvl6pPr>
          <a:lvl7pPr marL="1371600" indent="-228600">
            <a:defRPr sz="2100"/>
          </a:lvl7pPr>
          <a:lvl8pPr marL="1600200" indent="-228600">
            <a:defRPr sz="2100"/>
          </a:lvl8pPr>
          <a:lvl9pPr marL="1828800" indent="-228600">
            <a:defRPr sz="2100"/>
          </a:lvl9pPr>
        </a:lstStyle>
        <a:p>
          <a:pPr lvl="0" algn="ctr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dirty="0" smtClean="0"/>
            <a:t>反馈系统</a:t>
          </a:r>
          <a:endParaRPr lang="zh-CN" altLang="en-US" sz="2400" dirty="0"/>
        </a:p>
      </dsp:txBody>
      <dsp:txXfrm>
        <a:off x="5960784" y="126965"/>
        <a:ext cx="1484914" cy="1484886"/>
      </dsp:txXfrm>
    </dsp:sp>
    <dsp:sp>
      <dsp:nvSpPr>
        <dsp:cNvPr id="14" name="椭圆 13"/>
        <dsp:cNvSpPr/>
      </dsp:nvSpPr>
      <dsp:spPr bwMode="white">
        <a:xfrm>
          <a:off x="5297742" y="1152489"/>
          <a:ext cx="406066" cy="406505"/>
        </a:xfrm>
        <a:prstGeom prst="ellipse">
          <a:avLst/>
        </a:prstGeom>
      </dsp:spPr>
      <dsp:style>
        <a:lnRef idx="2">
          <a:schemeClr val="lt1"/>
        </a:lnRef>
        <a:fillRef idx="1">
          <a:schemeClr val="accent2"/>
        </a:fillRef>
        <a:effectRef idx="0">
          <a:scrgbClr r="0" g="0" b="0"/>
        </a:effectRef>
        <a:fontRef idx="minor">
          <a:schemeClr val="lt1"/>
        </a:fontRef>
      </dsp:style>
      <dsp:txBody>
        <a:bodyPr lIns="192024" tIns="192024" rIns="192024" bIns="192024"/>
        <a:lstStyle>
          <a:lvl2pPr marL="228600" indent="-228600">
            <a:defRPr sz="2100"/>
          </a:lvl2pPr>
          <a:lvl3pPr marL="457200" indent="-228600">
            <a:defRPr sz="2100"/>
          </a:lvl3pPr>
          <a:lvl4pPr marL="685800" indent="-228600">
            <a:defRPr sz="2100"/>
          </a:lvl4pPr>
          <a:lvl5pPr marL="914400" indent="-228600">
            <a:defRPr sz="2100"/>
          </a:lvl5pPr>
          <a:lvl6pPr marL="1143000" indent="-228600">
            <a:defRPr sz="2100"/>
          </a:lvl6pPr>
          <a:lvl7pPr marL="1371600" indent="-228600">
            <a:defRPr sz="2100"/>
          </a:lvl7pPr>
          <a:lvl8pPr marL="1600200" indent="-228600">
            <a:defRPr sz="2100"/>
          </a:lvl8pPr>
          <a:lvl9pPr marL="1828800" indent="-228600">
            <a:defRPr sz="2100"/>
          </a:lvl9pPr>
        </a:lstStyle>
        <a:p/>
      </dsp:txBody>
      <dsp:txXfrm>
        <a:off x="5297742" y="1152489"/>
        <a:ext cx="406066" cy="406505"/>
      </dsp:txXfrm>
    </dsp:sp>
    <dsp:sp>
      <dsp:nvSpPr>
        <dsp:cNvPr id="15" name="椭圆 14"/>
        <dsp:cNvSpPr/>
      </dsp:nvSpPr>
      <dsp:spPr bwMode="white">
        <a:xfrm>
          <a:off x="651955" y="3619307"/>
          <a:ext cx="294436" cy="294253"/>
        </a:xfrm>
        <a:prstGeom prst="ellipse">
          <a:avLst/>
        </a:prstGeom>
      </dsp:spPr>
      <dsp:style>
        <a:lnRef idx="2">
          <a:schemeClr val="lt1"/>
        </a:lnRef>
        <a:fillRef idx="1">
          <a:schemeClr val="accent3"/>
        </a:fillRef>
        <a:effectRef idx="0">
          <a:scrgbClr r="0" g="0" b="0"/>
        </a:effectRef>
        <a:fontRef idx="minor">
          <a:schemeClr val="lt1"/>
        </a:fontRef>
      </dsp:style>
      <dsp:txBody>
        <a:bodyPr lIns="192024" tIns="192024" rIns="192024" bIns="192024"/>
        <a:lstStyle>
          <a:lvl2pPr marL="228600" indent="-228600">
            <a:defRPr sz="2100"/>
          </a:lvl2pPr>
          <a:lvl3pPr marL="457200" indent="-228600">
            <a:defRPr sz="2100"/>
          </a:lvl3pPr>
          <a:lvl4pPr marL="685800" indent="-228600">
            <a:defRPr sz="2100"/>
          </a:lvl4pPr>
          <a:lvl5pPr marL="914400" indent="-228600">
            <a:defRPr sz="2100"/>
          </a:lvl5pPr>
          <a:lvl6pPr marL="1143000" indent="-228600">
            <a:defRPr sz="2100"/>
          </a:lvl6pPr>
          <a:lvl7pPr marL="1371600" indent="-228600">
            <a:defRPr sz="2100"/>
          </a:lvl7pPr>
          <a:lvl8pPr marL="1600200" indent="-228600">
            <a:defRPr sz="2100"/>
          </a:lvl8pPr>
          <a:lvl9pPr marL="1828800" indent="-228600">
            <a:defRPr sz="2100"/>
          </a:lvl9pPr>
        </a:lstStyle>
        <a:p/>
      </dsp:txBody>
      <dsp:txXfrm>
        <a:off x="651955" y="3619307"/>
        <a:ext cx="294436" cy="294253"/>
      </dsp:txXfrm>
    </dsp:sp>
    <dsp:sp>
      <dsp:nvSpPr>
        <dsp:cNvPr id="16" name="椭圆 15"/>
        <dsp:cNvSpPr/>
      </dsp:nvSpPr>
      <dsp:spPr bwMode="white">
        <a:xfrm>
          <a:off x="3585821" y="3200269"/>
          <a:ext cx="294436" cy="294253"/>
        </a:xfrm>
        <a:prstGeom prst="ellipse">
          <a:avLst/>
        </a:prstGeom>
      </dsp:spPr>
      <dsp:style>
        <a:lnRef idx="2">
          <a:schemeClr val="lt1"/>
        </a:lnRef>
        <a:fillRef idx="1">
          <a:schemeClr val="accent4"/>
        </a:fillRef>
        <a:effectRef idx="0">
          <a:scrgbClr r="0" g="0" b="0"/>
        </a:effectRef>
        <a:fontRef idx="minor">
          <a:schemeClr val="lt1"/>
        </a:fontRef>
      </dsp:style>
      <dsp:txBody>
        <a:bodyPr lIns="192024" tIns="192024" rIns="192024" bIns="192024"/>
        <a:lstStyle>
          <a:lvl2pPr marL="228600" indent="-228600">
            <a:defRPr sz="2100"/>
          </a:lvl2pPr>
          <a:lvl3pPr marL="457200" indent="-228600">
            <a:defRPr sz="2100"/>
          </a:lvl3pPr>
          <a:lvl4pPr marL="685800" indent="-228600">
            <a:defRPr sz="2100"/>
          </a:lvl4pPr>
          <a:lvl5pPr marL="914400" indent="-228600">
            <a:defRPr sz="2100"/>
          </a:lvl5pPr>
          <a:lvl6pPr marL="1143000" indent="-228600">
            <a:defRPr sz="2100"/>
          </a:lvl6pPr>
          <a:lvl7pPr marL="1371600" indent="-228600">
            <a:defRPr sz="2100"/>
          </a:lvl7pPr>
          <a:lvl8pPr marL="1600200" indent="-228600">
            <a:defRPr sz="2100"/>
          </a:lvl8pPr>
          <a:lvl9pPr marL="1828800" indent="-228600">
            <a:defRPr sz="2100"/>
          </a:lvl9pPr>
        </a:lstStyle>
        <a:p/>
      </dsp:txBody>
      <dsp:txXfrm>
        <a:off x="3585821" y="3200269"/>
        <a:ext cx="294436" cy="294253"/>
      </dsp:txXfrm>
    </dsp:sp>
    <dsp:sp>
      <dsp:nvSpPr>
        <dsp:cNvPr id="17" name="椭圆 16"/>
        <dsp:cNvSpPr/>
      </dsp:nvSpPr>
      <dsp:spPr bwMode="white">
        <a:xfrm>
          <a:off x="6659038" y="2693501"/>
          <a:ext cx="1484914" cy="1484886"/>
        </a:xfrm>
        <a:prstGeom prst="ellipse">
          <a:avLst/>
        </a:prstGeom>
      </dsp:spPr>
      <dsp:style>
        <a:lnRef idx="2">
          <a:schemeClr val="lt1"/>
        </a:lnRef>
        <a:fillRef idx="1">
          <a:schemeClr val="accent5"/>
        </a:fillRef>
        <a:effectRef idx="0">
          <a:scrgbClr r="0" g="0" b="0"/>
        </a:effectRef>
        <a:fontRef idx="minor">
          <a:schemeClr val="lt1"/>
        </a:fontRef>
      </dsp:style>
      <dsp:txBody>
        <a:bodyPr lIns="106680" tIns="106680" rIns="106680" bIns="106680" anchor="ctr"/>
        <a:lstStyle>
          <a:lvl2pPr marL="228600" indent="-228600">
            <a:defRPr sz="2100"/>
          </a:lvl2pPr>
          <a:lvl3pPr marL="457200" indent="-228600">
            <a:defRPr sz="2100"/>
          </a:lvl3pPr>
          <a:lvl4pPr marL="685800" indent="-228600">
            <a:defRPr sz="2100"/>
          </a:lvl4pPr>
          <a:lvl5pPr marL="914400" indent="-228600">
            <a:defRPr sz="2100"/>
          </a:lvl5pPr>
          <a:lvl6pPr marL="1143000" indent="-228600">
            <a:defRPr sz="2100"/>
          </a:lvl6pPr>
          <a:lvl7pPr marL="1371600" indent="-228600">
            <a:defRPr sz="2100"/>
          </a:lvl7pPr>
          <a:lvl8pPr marL="1600200" indent="-228600">
            <a:defRPr sz="2100"/>
          </a:lvl8pPr>
          <a:lvl9pPr marL="1828800" indent="-228600">
            <a:defRPr sz="2100"/>
          </a:lvl9pPr>
        </a:lstStyle>
        <a:p>
          <a:pPr lvl="0" algn="ctr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dirty="0" smtClean="0"/>
            <a:t>用户</a:t>
          </a:r>
          <a:endParaRPr lang="en-US" altLang="zh-CN" sz="2800" dirty="0" smtClean="0"/>
        </a:p>
        <a:p>
          <a:pPr lvl="0" algn="ctr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dirty="0" smtClean="0"/>
            <a:t>信息库</a:t>
          </a:r>
          <a:endParaRPr lang="zh-CN" altLang="en-US" sz="2800" dirty="0"/>
        </a:p>
      </dsp:txBody>
      <dsp:txXfrm>
        <a:off x="6659038" y="2693501"/>
        <a:ext cx="1484914" cy="1484886"/>
      </dsp:txXfrm>
    </dsp:sp>
    <dsp:sp>
      <dsp:nvSpPr>
        <dsp:cNvPr id="18" name="椭圆 17"/>
        <dsp:cNvSpPr/>
      </dsp:nvSpPr>
      <dsp:spPr bwMode="white">
        <a:xfrm>
          <a:off x="6240236" y="2641734"/>
          <a:ext cx="294436" cy="294253"/>
        </a:xfrm>
        <a:prstGeom prst="ellipse">
          <a:avLst/>
        </a:prstGeom>
      </dsp:spPr>
      <dsp:style>
        <a:lnRef idx="2">
          <a:schemeClr val="lt1"/>
        </a:lnRef>
        <a:fillRef idx="1">
          <a:schemeClr val="accent6"/>
        </a:fillRef>
        <a:effectRef idx="0">
          <a:scrgbClr r="0" g="0" b="0"/>
        </a:effectRef>
        <a:fontRef idx="minor">
          <a:schemeClr val="lt1"/>
        </a:fontRef>
      </dsp:style>
      <dsp:txBody>
        <a:bodyPr lIns="192024" tIns="192024" rIns="192024" bIns="192024"/>
        <a:lstStyle>
          <a:lvl2pPr marL="228600" indent="-228600">
            <a:defRPr sz="2100"/>
          </a:lvl2pPr>
          <a:lvl3pPr marL="457200" indent="-228600">
            <a:defRPr sz="2100"/>
          </a:lvl3pPr>
          <a:lvl4pPr marL="685800" indent="-228600">
            <a:defRPr sz="2100"/>
          </a:lvl4pPr>
          <a:lvl5pPr marL="914400" indent="-228600">
            <a:defRPr sz="2100"/>
          </a:lvl5pPr>
          <a:lvl6pPr marL="1143000" indent="-228600">
            <a:defRPr sz="2100"/>
          </a:lvl6pPr>
          <a:lvl7pPr marL="1371600" indent="-228600">
            <a:defRPr sz="2100"/>
          </a:lvl7pPr>
          <a:lvl8pPr marL="1600200" indent="-228600">
            <a:defRPr sz="2100"/>
          </a:lvl8pPr>
          <a:lvl9pPr marL="1828800" indent="-228600">
            <a:defRPr sz="2100"/>
          </a:lvl9pPr>
        </a:lstStyle>
        <a:p/>
      </dsp:txBody>
      <dsp:txXfrm>
        <a:off x="6240236" y="2641734"/>
        <a:ext cx="294436" cy="294253"/>
      </dsp:txXfrm>
    </dsp:sp>
    <dsp:sp>
      <dsp:nvSpPr>
        <dsp:cNvPr id="19" name="椭圆 18"/>
        <dsp:cNvSpPr/>
      </dsp:nvSpPr>
      <dsp:spPr bwMode="white">
        <a:xfrm>
          <a:off x="2396841" y="3964236"/>
          <a:ext cx="1484914" cy="1484886"/>
        </a:xfrm>
        <a:prstGeom prst="ellipse">
          <a:avLst/>
        </a:prstGeom>
      </dsp:spPr>
      <dsp:style>
        <a:lnRef idx="2">
          <a:schemeClr val="lt1"/>
        </a:lnRef>
        <a:fillRef idx="1">
          <a:schemeClr val="accent2"/>
        </a:fillRef>
        <a:effectRef idx="0">
          <a:scrgbClr r="0" g="0" b="0"/>
        </a:effectRef>
        <a:fontRef idx="minor">
          <a:schemeClr val="lt1"/>
        </a:fontRef>
      </dsp:style>
      <dsp:txBody>
        <a:bodyPr lIns="102870" tIns="102870" rIns="102870" bIns="102870" anchor="ctr"/>
        <a:lstStyle>
          <a:lvl2pPr marL="228600" indent="-228600">
            <a:defRPr sz="2100"/>
          </a:lvl2pPr>
          <a:lvl3pPr marL="457200" indent="-228600">
            <a:defRPr sz="2100"/>
          </a:lvl3pPr>
          <a:lvl4pPr marL="685800" indent="-228600">
            <a:defRPr sz="2100"/>
          </a:lvl4pPr>
          <a:lvl5pPr marL="914400" indent="-228600">
            <a:defRPr sz="2100"/>
          </a:lvl5pPr>
          <a:lvl6pPr marL="1143000" indent="-228600">
            <a:defRPr sz="2100"/>
          </a:lvl6pPr>
          <a:lvl7pPr marL="1371600" indent="-228600">
            <a:defRPr sz="2100"/>
          </a:lvl7pPr>
          <a:lvl8pPr marL="1600200" indent="-228600">
            <a:defRPr sz="2100"/>
          </a:lvl8pPr>
          <a:lvl9pPr marL="1828800" indent="-228600">
            <a:defRPr sz="2100"/>
          </a:lvl9pPr>
        </a:lstStyle>
        <a:p>
          <a:pPr lvl="0" algn="ctr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dirty="0" smtClean="0"/>
            <a:t>操作日志</a:t>
          </a:r>
          <a:endParaRPr lang="zh-CN" altLang="en-US" dirty="0"/>
        </a:p>
      </dsp:txBody>
      <dsp:txXfrm>
        <a:off x="2396841" y="3964236"/>
        <a:ext cx="1484914" cy="1484886"/>
      </dsp:txXfrm>
    </dsp:sp>
    <dsp:sp>
      <dsp:nvSpPr>
        <dsp:cNvPr id="20" name="椭圆 19"/>
        <dsp:cNvSpPr/>
      </dsp:nvSpPr>
      <dsp:spPr bwMode="white">
        <a:xfrm>
          <a:off x="3192838" y="3584483"/>
          <a:ext cx="294436" cy="294253"/>
        </a:xfrm>
        <a:prstGeom prst="ellipse">
          <a:avLst/>
        </a:prstGeom>
      </dsp:spPr>
      <dsp:style>
        <a:lnRef idx="2">
          <a:schemeClr val="lt1"/>
        </a:lnRef>
        <a:fillRef idx="1">
          <a:schemeClr val="accent3"/>
        </a:fillRef>
        <a:effectRef idx="0">
          <a:scrgbClr r="0" g="0" b="0"/>
        </a:effectRef>
        <a:fontRef idx="minor">
          <a:schemeClr val="lt1"/>
        </a:fontRef>
      </dsp:style>
      <dsp:txBody>
        <a:bodyPr lIns="192024" tIns="192024" rIns="192024" bIns="192024"/>
        <a:lstStyle>
          <a:lvl2pPr marL="228600" indent="-228600">
            <a:defRPr sz="2100"/>
          </a:lvl2pPr>
          <a:lvl3pPr marL="457200" indent="-228600">
            <a:defRPr sz="2100"/>
          </a:lvl3pPr>
          <a:lvl4pPr marL="685800" indent="-228600">
            <a:defRPr sz="2100"/>
          </a:lvl4pPr>
          <a:lvl5pPr marL="914400" indent="-228600">
            <a:defRPr sz="2100"/>
          </a:lvl5pPr>
          <a:lvl6pPr marL="1143000" indent="-228600">
            <a:defRPr sz="2100"/>
          </a:lvl6pPr>
          <a:lvl7pPr marL="1371600" indent="-228600">
            <a:defRPr sz="2100"/>
          </a:lvl7pPr>
          <a:lvl8pPr marL="1600200" indent="-228600">
            <a:defRPr sz="2100"/>
          </a:lvl8pPr>
          <a:lvl9pPr marL="1828800" indent="-228600">
            <a:defRPr sz="2100"/>
          </a:lvl9pPr>
        </a:lstStyle>
        <a:p/>
      </dsp:txBody>
      <dsp:txXfrm>
        <a:off x="3192838" y="3584483"/>
        <a:ext cx="294436" cy="29425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组合 1"/>
      <dsp:cNvGrpSpPr/>
    </dsp:nvGrpSpPr>
    <dsp:grpSpPr>
      <a:xfrm>
        <a:off x="0" y="0"/>
        <a:ext cx="11165840" cy="6237605"/>
        <a:chOff x="0" y="0"/>
        <a:chExt cx="11165840" cy="6237605"/>
      </a:xfrm>
    </dsp:grpSpPr>
    <dsp:sp>
      <dsp:nvSpPr>
        <dsp:cNvPr id="52" name="任意多边形 51"/>
        <dsp:cNvSpPr/>
      </dsp:nvSpPr>
      <dsp:spPr bwMode="white">
        <a:xfrm>
          <a:off x="955979" y="1253859"/>
          <a:ext cx="4593137" cy="979669"/>
        </a:xfrm>
        <a:custGeom>
          <a:avLst/>
          <a:gdLst/>
          <a:ahLst/>
          <a:cxnLst/>
          <a:pathLst>
            <a:path w="7233" h="1543">
              <a:moveTo>
                <a:pt x="7233" y="0"/>
              </a:moveTo>
              <a:lnTo>
                <a:pt x="7233" y="1227"/>
              </a:lnTo>
              <a:lnTo>
                <a:pt x="0" y="1227"/>
              </a:lnTo>
              <a:lnTo>
                <a:pt x="0" y="1543"/>
              </a:lnTo>
            </a:path>
          </a:pathLst>
        </a:custGeom>
      </dsp:spPr>
      <dsp:style>
        <a:lnRef idx="2">
          <a:schemeClr val="accent1">
            <a:shade val="6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Body>
        <a:bodyPr/>
        <a:p/>
      </dsp:txBody>
      <dsp:txXfrm>
        <a:off x="955979" y="1253859"/>
        <a:ext cx="4593137" cy="979669"/>
      </dsp:txXfrm>
    </dsp:sp>
    <dsp:sp>
      <dsp:nvSpPr>
        <dsp:cNvPr id="54" name="任意多边形 53"/>
        <dsp:cNvSpPr/>
      </dsp:nvSpPr>
      <dsp:spPr bwMode="white">
        <a:xfrm>
          <a:off x="191196" y="3189507"/>
          <a:ext cx="183739" cy="1099802"/>
        </a:xfrm>
        <a:custGeom>
          <a:avLst/>
          <a:gdLst/>
          <a:ahLst/>
          <a:cxnLst/>
          <a:pathLst>
            <a:path w="289" h="1732">
              <a:moveTo>
                <a:pt x="0" y="0"/>
              </a:moveTo>
              <a:lnTo>
                <a:pt x="0" y="1732"/>
              </a:lnTo>
              <a:lnTo>
                <a:pt x="289" y="1732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Body>
        <a:bodyPr/>
        <a:p/>
      </dsp:txBody>
      <dsp:txXfrm>
        <a:off x="191196" y="3189507"/>
        <a:ext cx="183739" cy="1099802"/>
      </dsp:txXfrm>
    </dsp:sp>
    <dsp:sp>
      <dsp:nvSpPr>
        <dsp:cNvPr id="56" name="任意多边形 55"/>
        <dsp:cNvSpPr/>
      </dsp:nvSpPr>
      <dsp:spPr bwMode="white">
        <a:xfrm>
          <a:off x="3236985" y="1253859"/>
          <a:ext cx="2312132" cy="979669"/>
        </a:xfrm>
        <a:custGeom>
          <a:avLst/>
          <a:gdLst/>
          <a:ahLst/>
          <a:cxnLst/>
          <a:pathLst>
            <a:path w="3641" h="1543">
              <a:moveTo>
                <a:pt x="3641" y="0"/>
              </a:moveTo>
              <a:lnTo>
                <a:pt x="3641" y="1227"/>
              </a:lnTo>
              <a:lnTo>
                <a:pt x="0" y="1227"/>
              </a:lnTo>
              <a:lnTo>
                <a:pt x="0" y="1543"/>
              </a:lnTo>
            </a:path>
          </a:pathLst>
        </a:custGeom>
      </dsp:spPr>
      <dsp:style>
        <a:lnRef idx="2">
          <a:schemeClr val="accent1">
            <a:shade val="6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Body>
        <a:bodyPr/>
        <a:p/>
      </dsp:txBody>
      <dsp:txXfrm>
        <a:off x="3236985" y="1253859"/>
        <a:ext cx="2312132" cy="979669"/>
      </dsp:txXfrm>
    </dsp:sp>
    <dsp:sp>
      <dsp:nvSpPr>
        <dsp:cNvPr id="58" name="任意多边形 57"/>
        <dsp:cNvSpPr/>
      </dsp:nvSpPr>
      <dsp:spPr bwMode="white">
        <a:xfrm>
          <a:off x="2472201" y="3189507"/>
          <a:ext cx="216204" cy="1518640"/>
        </a:xfrm>
        <a:custGeom>
          <a:avLst/>
          <a:gdLst/>
          <a:ahLst/>
          <a:cxnLst/>
          <a:pathLst>
            <a:path w="340" h="2392">
              <a:moveTo>
                <a:pt x="0" y="0"/>
              </a:moveTo>
              <a:lnTo>
                <a:pt x="0" y="2392"/>
              </a:lnTo>
              <a:lnTo>
                <a:pt x="340" y="2392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Body>
        <a:bodyPr/>
        <a:p/>
      </dsp:txBody>
      <dsp:txXfrm>
        <a:off x="2472201" y="3189507"/>
        <a:ext cx="216204" cy="1518640"/>
      </dsp:txXfrm>
    </dsp:sp>
    <dsp:sp>
      <dsp:nvSpPr>
        <dsp:cNvPr id="60" name="任意多边形 59"/>
        <dsp:cNvSpPr/>
      </dsp:nvSpPr>
      <dsp:spPr bwMode="white">
        <a:xfrm>
          <a:off x="5549117" y="1253859"/>
          <a:ext cx="1338" cy="979669"/>
        </a:xfrm>
        <a:custGeom>
          <a:avLst/>
          <a:gdLst/>
          <a:ahLst/>
          <a:cxnLst/>
          <a:pathLst>
            <a:path w="2" h="1543">
              <a:moveTo>
                <a:pt x="0" y="0"/>
              </a:moveTo>
              <a:lnTo>
                <a:pt x="0" y="1227"/>
              </a:lnTo>
              <a:lnTo>
                <a:pt x="2" y="1227"/>
              </a:lnTo>
              <a:lnTo>
                <a:pt x="2" y="1543"/>
              </a:lnTo>
            </a:path>
          </a:pathLst>
        </a:custGeom>
      </dsp:spPr>
      <dsp:style>
        <a:lnRef idx="2">
          <a:schemeClr val="accent1">
            <a:shade val="6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Body>
        <a:bodyPr/>
        <a:p/>
      </dsp:txBody>
      <dsp:txXfrm>
        <a:off x="5549117" y="1253859"/>
        <a:ext cx="1338" cy="979669"/>
      </dsp:txXfrm>
    </dsp:sp>
    <dsp:sp>
      <dsp:nvSpPr>
        <dsp:cNvPr id="62" name="任意多边形 61"/>
        <dsp:cNvSpPr/>
      </dsp:nvSpPr>
      <dsp:spPr bwMode="white">
        <a:xfrm>
          <a:off x="4785671" y="3189507"/>
          <a:ext cx="216204" cy="888373"/>
        </a:xfrm>
        <a:custGeom>
          <a:avLst/>
          <a:gdLst/>
          <a:ahLst/>
          <a:cxnLst/>
          <a:pathLst>
            <a:path w="340" h="1399">
              <a:moveTo>
                <a:pt x="0" y="0"/>
              </a:moveTo>
              <a:lnTo>
                <a:pt x="0" y="1399"/>
              </a:lnTo>
              <a:lnTo>
                <a:pt x="340" y="1399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Body>
        <a:bodyPr/>
        <a:p/>
      </dsp:txBody>
      <dsp:txXfrm>
        <a:off x="4785671" y="3189507"/>
        <a:ext cx="216204" cy="888373"/>
      </dsp:txXfrm>
    </dsp:sp>
    <dsp:sp>
      <dsp:nvSpPr>
        <dsp:cNvPr id="64" name="任意多边形 63"/>
        <dsp:cNvSpPr/>
      </dsp:nvSpPr>
      <dsp:spPr bwMode="white">
        <a:xfrm>
          <a:off x="5549117" y="1253859"/>
          <a:ext cx="2217452" cy="979669"/>
        </a:xfrm>
        <a:custGeom>
          <a:avLst/>
          <a:gdLst/>
          <a:ahLst/>
          <a:cxnLst/>
          <a:pathLst>
            <a:path w="3492" h="1543">
              <a:moveTo>
                <a:pt x="0" y="0"/>
              </a:moveTo>
              <a:lnTo>
                <a:pt x="0" y="1227"/>
              </a:lnTo>
              <a:lnTo>
                <a:pt x="3492" y="1227"/>
              </a:lnTo>
              <a:lnTo>
                <a:pt x="3492" y="1543"/>
              </a:lnTo>
            </a:path>
          </a:pathLst>
        </a:custGeom>
      </dsp:spPr>
      <dsp:style>
        <a:lnRef idx="2">
          <a:schemeClr val="accent1">
            <a:shade val="6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Body>
        <a:bodyPr/>
        <a:p/>
      </dsp:txBody>
      <dsp:txXfrm>
        <a:off x="5549117" y="1253859"/>
        <a:ext cx="2217452" cy="979669"/>
      </dsp:txXfrm>
    </dsp:sp>
    <dsp:sp>
      <dsp:nvSpPr>
        <dsp:cNvPr id="66" name="任意多边形 65"/>
        <dsp:cNvSpPr/>
      </dsp:nvSpPr>
      <dsp:spPr bwMode="white">
        <a:xfrm>
          <a:off x="7001785" y="3189507"/>
          <a:ext cx="313561" cy="888373"/>
        </a:xfrm>
        <a:custGeom>
          <a:avLst/>
          <a:gdLst/>
          <a:ahLst/>
          <a:cxnLst/>
          <a:pathLst>
            <a:path w="494" h="1399">
              <a:moveTo>
                <a:pt x="0" y="0"/>
              </a:moveTo>
              <a:lnTo>
                <a:pt x="0" y="1399"/>
              </a:lnTo>
              <a:lnTo>
                <a:pt x="494" y="1399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Body>
        <a:bodyPr/>
        <a:p/>
      </dsp:txBody>
      <dsp:txXfrm>
        <a:off x="7001785" y="3189507"/>
        <a:ext cx="313561" cy="888373"/>
      </dsp:txXfrm>
    </dsp:sp>
    <dsp:sp>
      <dsp:nvSpPr>
        <dsp:cNvPr id="68" name="任意多边形 67"/>
        <dsp:cNvSpPr/>
      </dsp:nvSpPr>
      <dsp:spPr bwMode="white">
        <a:xfrm>
          <a:off x="5549117" y="1253859"/>
          <a:ext cx="4557689" cy="988540"/>
        </a:xfrm>
        <a:custGeom>
          <a:avLst/>
          <a:gdLst/>
          <a:ahLst/>
          <a:cxnLst/>
          <a:pathLst>
            <a:path w="7177" h="1557">
              <a:moveTo>
                <a:pt x="0" y="0"/>
              </a:moveTo>
              <a:lnTo>
                <a:pt x="0" y="1241"/>
              </a:lnTo>
              <a:lnTo>
                <a:pt x="7177" y="1241"/>
              </a:lnTo>
              <a:lnTo>
                <a:pt x="7177" y="1557"/>
              </a:lnTo>
            </a:path>
          </a:pathLst>
        </a:custGeom>
      </dsp:spPr>
      <dsp:style>
        <a:lnRef idx="2">
          <a:schemeClr val="accent1">
            <a:shade val="6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Body>
        <a:bodyPr/>
        <a:p/>
      </dsp:txBody>
      <dsp:txXfrm>
        <a:off x="5549117" y="1253859"/>
        <a:ext cx="4557689" cy="988540"/>
      </dsp:txXfrm>
    </dsp:sp>
    <dsp:sp>
      <dsp:nvSpPr>
        <dsp:cNvPr id="4" name="矩形 3"/>
        <dsp:cNvSpPr/>
      </dsp:nvSpPr>
      <dsp:spPr bwMode="white">
        <a:xfrm>
          <a:off x="4593137" y="297879"/>
          <a:ext cx="1911959" cy="955979"/>
        </a:xfrm>
        <a:prstGeom prst="rect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9525" tIns="9525" rIns="9525" bIns="9525" anchor="ctr"/>
        <a:lstStyle>
          <a:lvl2pPr marL="57150" indent="-57150">
            <a:defRPr sz="1100"/>
          </a:lvl2pPr>
          <a:lvl3pPr marL="114300" indent="-57150">
            <a:defRPr sz="1100"/>
          </a:lvl3pPr>
          <a:lvl4pPr marL="171450" indent="-57150">
            <a:defRPr sz="1100"/>
          </a:lvl4pPr>
          <a:lvl5pPr marL="228600" indent="-57150">
            <a:defRPr sz="1100"/>
          </a:lvl5pPr>
          <a:lvl6pPr marL="285750" indent="-57150">
            <a:defRPr sz="1100"/>
          </a:lvl6pPr>
          <a:lvl7pPr marL="342900" indent="-57150">
            <a:defRPr sz="1100"/>
          </a:lvl7pPr>
          <a:lvl8pPr marL="400050" indent="-57150">
            <a:defRPr sz="1100"/>
          </a:lvl8pPr>
          <a:lvl9pPr marL="457200" indent="-57150">
            <a:defRPr sz="1100"/>
          </a:lvl9pPr>
        </a:lstStyle>
        <a:p>
          <a:pPr lvl="0" algn="ctr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dirty="0" smtClean="0"/>
            <a:t>Java</a:t>
          </a:r>
          <a:r>
            <a:rPr lang="zh-CN" altLang="en-US" dirty="0" smtClean="0"/>
            <a:t>斗地主</a:t>
          </a:r>
          <a:endParaRPr lang="zh-CN" altLang="en-US" dirty="0"/>
        </a:p>
      </dsp:txBody>
      <dsp:txXfrm>
        <a:off x="4593137" y="297879"/>
        <a:ext cx="1911959" cy="955979"/>
      </dsp:txXfrm>
    </dsp:sp>
    <dsp:sp>
      <dsp:nvSpPr>
        <dsp:cNvPr id="5" name="矩形 4"/>
        <dsp:cNvSpPr/>
      </dsp:nvSpPr>
      <dsp:spPr bwMode="white">
        <a:xfrm>
          <a:off x="0" y="2233527"/>
          <a:ext cx="1911959" cy="955979"/>
        </a:xfrm>
        <a:prstGeom prst="rect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9525" tIns="9525" rIns="9525" bIns="9525" anchor="ctr"/>
        <a:lstStyle>
          <a:lvl2pPr marL="57150" indent="-57150">
            <a:defRPr sz="1100"/>
          </a:lvl2pPr>
          <a:lvl3pPr marL="114300" indent="-57150">
            <a:defRPr sz="1100"/>
          </a:lvl3pPr>
          <a:lvl4pPr marL="171450" indent="-57150">
            <a:defRPr sz="1100"/>
          </a:lvl4pPr>
          <a:lvl5pPr marL="228600" indent="-57150">
            <a:defRPr sz="1100"/>
          </a:lvl5pPr>
          <a:lvl6pPr marL="285750" indent="-57150">
            <a:defRPr sz="1100"/>
          </a:lvl6pPr>
          <a:lvl7pPr marL="342900" indent="-57150">
            <a:defRPr sz="1100"/>
          </a:lvl7pPr>
          <a:lvl8pPr marL="400050" indent="-57150">
            <a:defRPr sz="1100"/>
          </a:lvl8pPr>
          <a:lvl9pPr marL="457200" indent="-57150">
            <a:defRPr sz="1100"/>
          </a:lvl9pPr>
        </a:lstStyle>
        <a:p>
          <a:pPr lvl="0" algn="ctr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dirty="0" smtClean="0"/>
            <a:t>登录系统</a:t>
          </a:r>
          <a:endParaRPr lang="zh-CN" altLang="en-US" dirty="0"/>
        </a:p>
      </dsp:txBody>
      <dsp:txXfrm>
        <a:off x="0" y="2233527"/>
        <a:ext cx="1911959" cy="955979"/>
      </dsp:txXfrm>
    </dsp:sp>
    <dsp:sp>
      <dsp:nvSpPr>
        <dsp:cNvPr id="11" name="矩形 10"/>
        <dsp:cNvSpPr/>
      </dsp:nvSpPr>
      <dsp:spPr bwMode="white">
        <a:xfrm>
          <a:off x="374935" y="3599890"/>
          <a:ext cx="1911959" cy="1378838"/>
        </a:xfrm>
        <a:prstGeom prst="rect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9525" tIns="9525" rIns="9525" bIns="9525" anchor="ctr"/>
        <a:lstStyle>
          <a:lvl2pPr marL="57150" indent="-57150">
            <a:defRPr sz="1100"/>
          </a:lvl2pPr>
          <a:lvl3pPr marL="114300" indent="-57150">
            <a:defRPr sz="1100"/>
          </a:lvl3pPr>
          <a:lvl4pPr marL="171450" indent="-57150">
            <a:defRPr sz="1100"/>
          </a:lvl4pPr>
          <a:lvl5pPr marL="228600" indent="-57150">
            <a:defRPr sz="1100"/>
          </a:lvl5pPr>
          <a:lvl6pPr marL="285750" indent="-57150">
            <a:defRPr sz="1100"/>
          </a:lvl6pPr>
          <a:lvl7pPr marL="342900" indent="-57150">
            <a:defRPr sz="1100"/>
          </a:lvl7pPr>
          <a:lvl8pPr marL="400050" indent="-57150">
            <a:defRPr sz="1100"/>
          </a:lvl8pPr>
          <a:lvl9pPr marL="457200" indent="-57150">
            <a:defRPr sz="1100"/>
          </a:lvl9pPr>
        </a:lstStyle>
        <a:p>
          <a:pPr lvl="0" algn="ctr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dirty="0" smtClean="0"/>
            <a:t>玩家登陆</a:t>
          </a:r>
          <a:endParaRPr lang="en-US" altLang="zh-CN" dirty="0" smtClean="0"/>
        </a:p>
        <a:p>
          <a:pPr lvl="0" algn="ctr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dirty="0" smtClean="0"/>
            <a:t>管理员登陆</a:t>
          </a:r>
          <a:endParaRPr lang="en-US" altLang="zh-CN" dirty="0" smtClean="0"/>
        </a:p>
        <a:p>
          <a:pPr lvl="0" algn="ctr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dirty="0" smtClean="0"/>
            <a:t>游客模式</a:t>
          </a:r>
          <a:endParaRPr lang="zh-CN" altLang="en-US" dirty="0"/>
        </a:p>
      </dsp:txBody>
      <dsp:txXfrm>
        <a:off x="374935" y="3599890"/>
        <a:ext cx="1911959" cy="1378838"/>
      </dsp:txXfrm>
    </dsp:sp>
    <dsp:sp>
      <dsp:nvSpPr>
        <dsp:cNvPr id="7" name="矩形 6"/>
        <dsp:cNvSpPr/>
      </dsp:nvSpPr>
      <dsp:spPr bwMode="white">
        <a:xfrm>
          <a:off x="2281005" y="2233527"/>
          <a:ext cx="1911959" cy="955979"/>
        </a:xfrm>
        <a:prstGeom prst="rect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9525" tIns="9525" rIns="9525" bIns="9525" anchor="ctr"/>
        <a:lstStyle>
          <a:lvl2pPr marL="57150" indent="-57150">
            <a:defRPr sz="1100"/>
          </a:lvl2pPr>
          <a:lvl3pPr marL="114300" indent="-57150">
            <a:defRPr sz="1100"/>
          </a:lvl3pPr>
          <a:lvl4pPr marL="171450" indent="-57150">
            <a:defRPr sz="1100"/>
          </a:lvl4pPr>
          <a:lvl5pPr marL="228600" indent="-57150">
            <a:defRPr sz="1100"/>
          </a:lvl5pPr>
          <a:lvl6pPr marL="285750" indent="-57150">
            <a:defRPr sz="1100"/>
          </a:lvl6pPr>
          <a:lvl7pPr marL="342900" indent="-57150">
            <a:defRPr sz="1100"/>
          </a:lvl7pPr>
          <a:lvl8pPr marL="400050" indent="-57150">
            <a:defRPr sz="1100"/>
          </a:lvl8pPr>
          <a:lvl9pPr marL="457200" indent="-57150">
            <a:defRPr sz="1100"/>
          </a:lvl9pPr>
        </a:lstStyle>
        <a:p>
          <a:pPr lvl="0" algn="ctr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dirty="0" smtClean="0"/>
            <a:t>游戏系统</a:t>
          </a:r>
          <a:endParaRPr lang="zh-CN" altLang="en-US" dirty="0"/>
        </a:p>
      </dsp:txBody>
      <dsp:txXfrm>
        <a:off x="2281005" y="2233527"/>
        <a:ext cx="1911959" cy="955979"/>
      </dsp:txXfrm>
    </dsp:sp>
    <dsp:sp>
      <dsp:nvSpPr>
        <dsp:cNvPr id="3" name="矩形 2"/>
        <dsp:cNvSpPr/>
      </dsp:nvSpPr>
      <dsp:spPr bwMode="white">
        <a:xfrm>
          <a:off x="2688405" y="3599890"/>
          <a:ext cx="1911959" cy="2216515"/>
        </a:xfrm>
        <a:prstGeom prst="rect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9525" tIns="9525" rIns="9525" bIns="9525" anchor="ctr"/>
        <a:lstStyle>
          <a:lvl2pPr marL="57150" indent="-57150">
            <a:defRPr sz="1100"/>
          </a:lvl2pPr>
          <a:lvl3pPr marL="114300" indent="-57150">
            <a:defRPr sz="1100"/>
          </a:lvl3pPr>
          <a:lvl4pPr marL="171450" indent="-57150">
            <a:defRPr sz="1100"/>
          </a:lvl4pPr>
          <a:lvl5pPr marL="228600" indent="-57150">
            <a:defRPr sz="1100"/>
          </a:lvl5pPr>
          <a:lvl6pPr marL="285750" indent="-57150">
            <a:defRPr sz="1100"/>
          </a:lvl6pPr>
          <a:lvl7pPr marL="342900" indent="-57150">
            <a:defRPr sz="1100"/>
          </a:lvl7pPr>
          <a:lvl8pPr marL="400050" indent="-57150">
            <a:defRPr sz="1100"/>
          </a:lvl8pPr>
          <a:lvl9pPr marL="457200" indent="-57150">
            <a:defRPr sz="1100"/>
          </a:lvl9pPr>
        </a:lstStyle>
        <a:p>
          <a:pPr lvl="0" algn="ctr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dirty="0" smtClean="0"/>
            <a:t>初始化</a:t>
          </a:r>
          <a:endParaRPr lang="en-US" altLang="zh-CN" dirty="0" smtClean="0"/>
        </a:p>
        <a:p>
          <a:pPr lvl="0" algn="ctr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dirty="0" smtClean="0"/>
            <a:t>洗牌、发牌</a:t>
          </a:r>
          <a:endParaRPr lang="en-US" altLang="zh-CN" dirty="0" smtClean="0"/>
        </a:p>
        <a:p>
          <a:pPr lvl="0" algn="ctr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dirty="0" smtClean="0"/>
            <a:t>叫地主、抢地主</a:t>
          </a:r>
          <a:endParaRPr lang="en-US" altLang="zh-CN" dirty="0" smtClean="0"/>
        </a:p>
        <a:p>
          <a:pPr lvl="0" algn="ctr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dirty="0" smtClean="0"/>
            <a:t>出牌</a:t>
          </a:r>
          <a:endParaRPr lang="en-US" altLang="zh-CN" dirty="0" smtClean="0"/>
        </a:p>
        <a:p>
          <a:pPr lvl="0" algn="ctr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dirty="0" smtClean="0"/>
            <a:t>判断胜负</a:t>
          </a:r>
          <a:endParaRPr lang="en-US" altLang="zh-CN" dirty="0" smtClean="0"/>
        </a:p>
        <a:p>
          <a:pPr lvl="0" algn="ctr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dirty="0" smtClean="0"/>
            <a:t>游戏结算</a:t>
          </a:r>
          <a:endParaRPr lang="en-US" altLang="zh-CN" dirty="0" smtClean="0"/>
        </a:p>
        <a:p>
          <a:pPr lvl="0" algn="ctr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zh-CN" altLang="en-US" dirty="0"/>
        </a:p>
      </dsp:txBody>
      <dsp:txXfrm>
        <a:off x="2688405" y="3599890"/>
        <a:ext cx="1911959" cy="2216515"/>
      </dsp:txXfrm>
    </dsp:sp>
    <dsp:sp>
      <dsp:nvSpPr>
        <dsp:cNvPr id="6" name="矩形 5"/>
        <dsp:cNvSpPr/>
      </dsp:nvSpPr>
      <dsp:spPr bwMode="white">
        <a:xfrm>
          <a:off x="4594475" y="2233527"/>
          <a:ext cx="1911959" cy="955979"/>
        </a:xfrm>
        <a:prstGeom prst="rect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9525" tIns="9525" rIns="9525" bIns="9525" anchor="ctr"/>
        <a:lstStyle>
          <a:lvl2pPr marL="57150" indent="-57150">
            <a:defRPr sz="1100"/>
          </a:lvl2pPr>
          <a:lvl3pPr marL="114300" indent="-57150">
            <a:defRPr sz="1100"/>
          </a:lvl3pPr>
          <a:lvl4pPr marL="171450" indent="-57150">
            <a:defRPr sz="1100"/>
          </a:lvl4pPr>
          <a:lvl5pPr marL="228600" indent="-57150">
            <a:defRPr sz="1100"/>
          </a:lvl5pPr>
          <a:lvl6pPr marL="285750" indent="-57150">
            <a:defRPr sz="1100"/>
          </a:lvl6pPr>
          <a:lvl7pPr marL="342900" indent="-57150">
            <a:defRPr sz="1100"/>
          </a:lvl7pPr>
          <a:lvl8pPr marL="400050" indent="-57150">
            <a:defRPr sz="1100"/>
          </a:lvl8pPr>
          <a:lvl9pPr marL="457200" indent="-57150">
            <a:defRPr sz="1100"/>
          </a:lvl9pPr>
        </a:lstStyle>
        <a:p>
          <a:pPr lvl="0" algn="ctr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dirty="0" smtClean="0"/>
            <a:t>用户信息管理系统</a:t>
          </a:r>
          <a:endParaRPr lang="zh-CN" altLang="en-US" dirty="0"/>
        </a:p>
      </dsp:txBody>
      <dsp:txXfrm>
        <a:off x="4594475" y="2233527"/>
        <a:ext cx="1911959" cy="955979"/>
      </dsp:txXfrm>
    </dsp:sp>
    <dsp:sp>
      <dsp:nvSpPr>
        <dsp:cNvPr id="10" name="矩形 9"/>
        <dsp:cNvSpPr/>
      </dsp:nvSpPr>
      <dsp:spPr bwMode="white">
        <a:xfrm>
          <a:off x="5001876" y="3599890"/>
          <a:ext cx="1911959" cy="955979"/>
        </a:xfrm>
        <a:prstGeom prst="rect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9525" tIns="9525" rIns="9525" bIns="9525" anchor="ctr"/>
        <a:lstStyle>
          <a:lvl2pPr marL="57150" indent="-57150">
            <a:defRPr sz="1100"/>
          </a:lvl2pPr>
          <a:lvl3pPr marL="114300" indent="-57150">
            <a:defRPr sz="1100"/>
          </a:lvl3pPr>
          <a:lvl4pPr marL="171450" indent="-57150">
            <a:defRPr sz="1100"/>
          </a:lvl4pPr>
          <a:lvl5pPr marL="228600" indent="-57150">
            <a:defRPr sz="1100"/>
          </a:lvl5pPr>
          <a:lvl6pPr marL="285750" indent="-57150">
            <a:defRPr sz="1100"/>
          </a:lvl6pPr>
          <a:lvl7pPr marL="342900" indent="-57150">
            <a:defRPr sz="1100"/>
          </a:lvl7pPr>
          <a:lvl8pPr marL="400050" indent="-57150">
            <a:defRPr sz="1100"/>
          </a:lvl8pPr>
          <a:lvl9pPr marL="457200" indent="-57150">
            <a:defRPr sz="1100"/>
          </a:lvl9pPr>
        </a:lstStyle>
        <a:p>
          <a:pPr lvl="0" algn="ctr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dirty="0" smtClean="0"/>
            <a:t>玩家修改资料</a:t>
          </a:r>
          <a:endParaRPr lang="en-US" altLang="zh-CN" dirty="0" smtClean="0"/>
        </a:p>
        <a:p>
          <a:pPr lvl="0" algn="ctr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dirty="0" smtClean="0"/>
            <a:t>管理员注销玩家账号</a:t>
          </a:r>
          <a:endParaRPr lang="zh-CN" altLang="en-US" dirty="0"/>
        </a:p>
      </dsp:txBody>
      <dsp:txXfrm>
        <a:off x="5001876" y="3599890"/>
        <a:ext cx="1911959" cy="955979"/>
      </dsp:txXfrm>
    </dsp:sp>
    <dsp:sp>
      <dsp:nvSpPr>
        <dsp:cNvPr id="8" name="矩形 7"/>
        <dsp:cNvSpPr/>
      </dsp:nvSpPr>
      <dsp:spPr bwMode="white">
        <a:xfrm>
          <a:off x="6810589" y="2233527"/>
          <a:ext cx="1911959" cy="955979"/>
        </a:xfrm>
        <a:prstGeom prst="rect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9525" tIns="9525" rIns="9525" bIns="9525" anchor="ctr"/>
        <a:lstStyle>
          <a:lvl2pPr marL="57150" indent="-57150">
            <a:defRPr sz="1100"/>
          </a:lvl2pPr>
          <a:lvl3pPr marL="114300" indent="-57150">
            <a:defRPr sz="1100"/>
          </a:lvl3pPr>
          <a:lvl4pPr marL="171450" indent="-57150">
            <a:defRPr sz="1100"/>
          </a:lvl4pPr>
          <a:lvl5pPr marL="228600" indent="-57150">
            <a:defRPr sz="1100"/>
          </a:lvl5pPr>
          <a:lvl6pPr marL="285750" indent="-57150">
            <a:defRPr sz="1100"/>
          </a:lvl6pPr>
          <a:lvl7pPr marL="342900" indent="-57150">
            <a:defRPr sz="1100"/>
          </a:lvl7pPr>
          <a:lvl8pPr marL="400050" indent="-57150">
            <a:defRPr sz="1100"/>
          </a:lvl8pPr>
          <a:lvl9pPr marL="457200" indent="-57150">
            <a:defRPr sz="1100"/>
          </a:lvl9pPr>
        </a:lstStyle>
        <a:p>
          <a:pPr lvl="0" algn="ctr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dirty="0" smtClean="0"/>
            <a:t>投诉建议系统</a:t>
          </a:r>
          <a:endParaRPr lang="zh-CN" altLang="en-US" dirty="0"/>
        </a:p>
      </dsp:txBody>
      <dsp:txXfrm>
        <a:off x="6810589" y="2233527"/>
        <a:ext cx="1911959" cy="955979"/>
      </dsp:txXfrm>
    </dsp:sp>
    <dsp:sp>
      <dsp:nvSpPr>
        <dsp:cNvPr id="12" name="矩形 11"/>
        <dsp:cNvSpPr/>
      </dsp:nvSpPr>
      <dsp:spPr bwMode="white">
        <a:xfrm>
          <a:off x="7315346" y="3599890"/>
          <a:ext cx="2202749" cy="955979"/>
        </a:xfrm>
        <a:prstGeom prst="rect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9525" tIns="9525" rIns="9525" bIns="9525" anchor="ctr"/>
        <a:lstStyle>
          <a:lvl2pPr marL="57150" indent="-57150">
            <a:defRPr sz="1100"/>
          </a:lvl2pPr>
          <a:lvl3pPr marL="114300" indent="-57150">
            <a:defRPr sz="1100"/>
          </a:lvl3pPr>
          <a:lvl4pPr marL="171450" indent="-57150">
            <a:defRPr sz="1100"/>
          </a:lvl4pPr>
          <a:lvl5pPr marL="228600" indent="-57150">
            <a:defRPr sz="1100"/>
          </a:lvl5pPr>
          <a:lvl6pPr marL="285750" indent="-57150">
            <a:defRPr sz="1100"/>
          </a:lvl6pPr>
          <a:lvl7pPr marL="342900" indent="-57150">
            <a:defRPr sz="1100"/>
          </a:lvl7pPr>
          <a:lvl8pPr marL="400050" indent="-57150">
            <a:defRPr sz="1100"/>
          </a:lvl8pPr>
          <a:lvl9pPr marL="457200" indent="-57150">
            <a:defRPr sz="1100"/>
          </a:lvl9pPr>
        </a:lstStyle>
        <a:p>
          <a:pPr lvl="0" algn="ctr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dirty="0" smtClean="0"/>
            <a:t>玩家提交投诉和建议</a:t>
          </a:r>
          <a:endParaRPr lang="en-US" altLang="zh-CN" dirty="0" smtClean="0"/>
        </a:p>
        <a:p>
          <a:pPr lvl="0" algn="ctr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dirty="0" smtClean="0"/>
            <a:t>管理员处理投诉和建议</a:t>
          </a:r>
          <a:endParaRPr lang="zh-CN" altLang="en-US" dirty="0"/>
        </a:p>
      </dsp:txBody>
      <dsp:txXfrm>
        <a:off x="7315346" y="3599890"/>
        <a:ext cx="2202749" cy="955979"/>
      </dsp:txXfrm>
    </dsp:sp>
    <dsp:sp>
      <dsp:nvSpPr>
        <dsp:cNvPr id="9" name="矩形 8"/>
        <dsp:cNvSpPr/>
      </dsp:nvSpPr>
      <dsp:spPr bwMode="white">
        <a:xfrm>
          <a:off x="9150827" y="2242399"/>
          <a:ext cx="1911959" cy="955979"/>
        </a:xfrm>
        <a:prstGeom prst="rect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9525" tIns="9525" rIns="9525" bIns="9525" anchor="ctr"/>
        <a:lstStyle>
          <a:lvl2pPr marL="57150" indent="-57150">
            <a:defRPr sz="1100"/>
          </a:lvl2pPr>
          <a:lvl3pPr marL="114300" indent="-57150">
            <a:defRPr sz="1100"/>
          </a:lvl3pPr>
          <a:lvl4pPr marL="171450" indent="-57150">
            <a:defRPr sz="1100"/>
          </a:lvl4pPr>
          <a:lvl5pPr marL="228600" indent="-57150">
            <a:defRPr sz="1100"/>
          </a:lvl5pPr>
          <a:lvl6pPr marL="285750" indent="-57150">
            <a:defRPr sz="1100"/>
          </a:lvl6pPr>
          <a:lvl7pPr marL="342900" indent="-57150">
            <a:defRPr sz="1100"/>
          </a:lvl7pPr>
          <a:lvl8pPr marL="400050" indent="-57150">
            <a:defRPr sz="1100"/>
          </a:lvl8pPr>
          <a:lvl9pPr marL="457200" indent="-57150">
            <a:defRPr sz="1100"/>
          </a:lvl9pPr>
        </a:lstStyle>
        <a:p>
          <a:pPr lvl="0" algn="ctr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dirty="0" smtClean="0"/>
            <a:t>操作日志管理</a:t>
          </a:r>
          <a:endParaRPr lang="zh-CN" altLang="en-US" dirty="0"/>
        </a:p>
      </dsp:txBody>
      <dsp:txXfrm>
        <a:off x="9150827" y="2242399"/>
        <a:ext cx="1911959" cy="955979"/>
      </dsp:txXfrm>
    </dsp:sp>
    <dsp:sp>
      <dsp:nvSpPr>
        <dsp:cNvPr id="51" name="矩形 50" hidden="1"/>
        <dsp:cNvSpPr/>
      </dsp:nvSpPr>
      <dsp:spPr bwMode="white">
        <a:xfrm>
          <a:off x="4593137" y="297879"/>
          <a:ext cx="382392" cy="955979"/>
        </a:xfrm>
        <a:prstGeom prst="rect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106680" tIns="106680" rIns="106680" bIns="106680"/>
        <a:lstStyle>
          <a:lvl2pPr marL="57150" indent="-57150">
            <a:defRPr sz="1100"/>
          </a:lvl2pPr>
          <a:lvl3pPr marL="114300" indent="-57150">
            <a:defRPr sz="1100"/>
          </a:lvl3pPr>
          <a:lvl4pPr marL="171450" indent="-57150">
            <a:defRPr sz="1100"/>
          </a:lvl4pPr>
          <a:lvl5pPr marL="228600" indent="-57150">
            <a:defRPr sz="1100"/>
          </a:lvl5pPr>
          <a:lvl6pPr marL="285750" indent="-57150">
            <a:defRPr sz="1100"/>
          </a:lvl6pPr>
          <a:lvl7pPr marL="342900" indent="-57150">
            <a:defRPr sz="1100"/>
          </a:lvl7pPr>
          <a:lvl8pPr marL="400050" indent="-57150">
            <a:defRPr sz="1100"/>
          </a:lvl8pPr>
          <a:lvl9pPr marL="457200" indent="-57150">
            <a:defRPr sz="1100"/>
          </a:lvl9pPr>
        </a:lstStyle>
        <a:p/>
      </dsp:txBody>
      <dsp:txXfrm>
        <a:off x="4593137" y="297879"/>
        <a:ext cx="382392" cy="955979"/>
      </dsp:txXfrm>
    </dsp:sp>
    <dsp:sp>
      <dsp:nvSpPr>
        <dsp:cNvPr id="53" name="矩形 52" hidden="1"/>
        <dsp:cNvSpPr/>
      </dsp:nvSpPr>
      <dsp:spPr bwMode="white">
        <a:xfrm>
          <a:off x="0" y="2233527"/>
          <a:ext cx="382392" cy="955979"/>
        </a:xfrm>
        <a:prstGeom prst="rect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106680" tIns="106680" rIns="106680" bIns="106680"/>
        <a:lstStyle>
          <a:lvl2pPr marL="57150" indent="-57150">
            <a:defRPr sz="1100"/>
          </a:lvl2pPr>
          <a:lvl3pPr marL="114300" indent="-57150">
            <a:defRPr sz="1100"/>
          </a:lvl3pPr>
          <a:lvl4pPr marL="171450" indent="-57150">
            <a:defRPr sz="1100"/>
          </a:lvl4pPr>
          <a:lvl5pPr marL="228600" indent="-57150">
            <a:defRPr sz="1100"/>
          </a:lvl5pPr>
          <a:lvl6pPr marL="285750" indent="-57150">
            <a:defRPr sz="1100"/>
          </a:lvl6pPr>
          <a:lvl7pPr marL="342900" indent="-57150">
            <a:defRPr sz="1100"/>
          </a:lvl7pPr>
          <a:lvl8pPr marL="400050" indent="-57150">
            <a:defRPr sz="1100"/>
          </a:lvl8pPr>
          <a:lvl9pPr marL="457200" indent="-57150">
            <a:defRPr sz="1100"/>
          </a:lvl9pPr>
        </a:lstStyle>
        <a:p/>
      </dsp:txBody>
      <dsp:txXfrm>
        <a:off x="0" y="2233527"/>
        <a:ext cx="382392" cy="955979"/>
      </dsp:txXfrm>
    </dsp:sp>
    <dsp:sp>
      <dsp:nvSpPr>
        <dsp:cNvPr id="55" name="矩形 54" hidden="1"/>
        <dsp:cNvSpPr/>
      </dsp:nvSpPr>
      <dsp:spPr bwMode="white">
        <a:xfrm>
          <a:off x="374935" y="3599890"/>
          <a:ext cx="382392" cy="1378838"/>
        </a:xfrm>
        <a:prstGeom prst="rect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106680" tIns="106680" rIns="106680" bIns="106680"/>
        <a:lstStyle>
          <a:lvl2pPr marL="57150" indent="-57150">
            <a:defRPr sz="1100"/>
          </a:lvl2pPr>
          <a:lvl3pPr marL="114300" indent="-57150">
            <a:defRPr sz="1100"/>
          </a:lvl3pPr>
          <a:lvl4pPr marL="171450" indent="-57150">
            <a:defRPr sz="1100"/>
          </a:lvl4pPr>
          <a:lvl5pPr marL="228600" indent="-57150">
            <a:defRPr sz="1100"/>
          </a:lvl5pPr>
          <a:lvl6pPr marL="285750" indent="-57150">
            <a:defRPr sz="1100"/>
          </a:lvl6pPr>
          <a:lvl7pPr marL="342900" indent="-57150">
            <a:defRPr sz="1100"/>
          </a:lvl7pPr>
          <a:lvl8pPr marL="400050" indent="-57150">
            <a:defRPr sz="1100"/>
          </a:lvl8pPr>
          <a:lvl9pPr marL="457200" indent="-57150">
            <a:defRPr sz="1100"/>
          </a:lvl9pPr>
        </a:lstStyle>
        <a:p/>
      </dsp:txBody>
      <dsp:txXfrm>
        <a:off x="374935" y="3599890"/>
        <a:ext cx="382392" cy="1378838"/>
      </dsp:txXfrm>
    </dsp:sp>
    <dsp:sp>
      <dsp:nvSpPr>
        <dsp:cNvPr id="57" name="矩形 56" hidden="1"/>
        <dsp:cNvSpPr/>
      </dsp:nvSpPr>
      <dsp:spPr bwMode="white">
        <a:xfrm>
          <a:off x="2281005" y="2233527"/>
          <a:ext cx="382392" cy="955979"/>
        </a:xfrm>
        <a:prstGeom prst="rect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106680" tIns="106680" rIns="106680" bIns="106680"/>
        <a:lstStyle>
          <a:lvl2pPr marL="57150" indent="-57150">
            <a:defRPr sz="1100"/>
          </a:lvl2pPr>
          <a:lvl3pPr marL="114300" indent="-57150">
            <a:defRPr sz="1100"/>
          </a:lvl3pPr>
          <a:lvl4pPr marL="171450" indent="-57150">
            <a:defRPr sz="1100"/>
          </a:lvl4pPr>
          <a:lvl5pPr marL="228600" indent="-57150">
            <a:defRPr sz="1100"/>
          </a:lvl5pPr>
          <a:lvl6pPr marL="285750" indent="-57150">
            <a:defRPr sz="1100"/>
          </a:lvl6pPr>
          <a:lvl7pPr marL="342900" indent="-57150">
            <a:defRPr sz="1100"/>
          </a:lvl7pPr>
          <a:lvl8pPr marL="400050" indent="-57150">
            <a:defRPr sz="1100"/>
          </a:lvl8pPr>
          <a:lvl9pPr marL="457200" indent="-57150">
            <a:defRPr sz="1100"/>
          </a:lvl9pPr>
        </a:lstStyle>
        <a:p/>
      </dsp:txBody>
      <dsp:txXfrm>
        <a:off x="2281005" y="2233527"/>
        <a:ext cx="382392" cy="955979"/>
      </dsp:txXfrm>
    </dsp:sp>
    <dsp:sp>
      <dsp:nvSpPr>
        <dsp:cNvPr id="59" name="矩形 58" hidden="1"/>
        <dsp:cNvSpPr/>
      </dsp:nvSpPr>
      <dsp:spPr bwMode="white">
        <a:xfrm>
          <a:off x="2688405" y="3599890"/>
          <a:ext cx="382392" cy="2216515"/>
        </a:xfrm>
        <a:prstGeom prst="rect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106680" tIns="106680" rIns="106680" bIns="106680"/>
        <a:lstStyle>
          <a:lvl2pPr marL="57150" indent="-57150">
            <a:defRPr sz="1100"/>
          </a:lvl2pPr>
          <a:lvl3pPr marL="114300" indent="-57150">
            <a:defRPr sz="1100"/>
          </a:lvl3pPr>
          <a:lvl4pPr marL="171450" indent="-57150">
            <a:defRPr sz="1100"/>
          </a:lvl4pPr>
          <a:lvl5pPr marL="228600" indent="-57150">
            <a:defRPr sz="1100"/>
          </a:lvl5pPr>
          <a:lvl6pPr marL="285750" indent="-57150">
            <a:defRPr sz="1100"/>
          </a:lvl6pPr>
          <a:lvl7pPr marL="342900" indent="-57150">
            <a:defRPr sz="1100"/>
          </a:lvl7pPr>
          <a:lvl8pPr marL="400050" indent="-57150">
            <a:defRPr sz="1100"/>
          </a:lvl8pPr>
          <a:lvl9pPr marL="457200" indent="-57150">
            <a:defRPr sz="1100"/>
          </a:lvl9pPr>
        </a:lstStyle>
        <a:p/>
      </dsp:txBody>
      <dsp:txXfrm>
        <a:off x="2688405" y="3599890"/>
        <a:ext cx="382392" cy="2216515"/>
      </dsp:txXfrm>
    </dsp:sp>
    <dsp:sp>
      <dsp:nvSpPr>
        <dsp:cNvPr id="61" name="矩形 60" hidden="1"/>
        <dsp:cNvSpPr/>
      </dsp:nvSpPr>
      <dsp:spPr bwMode="white">
        <a:xfrm>
          <a:off x="4594475" y="2233527"/>
          <a:ext cx="382392" cy="955979"/>
        </a:xfrm>
        <a:prstGeom prst="rect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106680" tIns="106680" rIns="106680" bIns="106680"/>
        <a:lstStyle>
          <a:lvl2pPr marL="57150" indent="-57150">
            <a:defRPr sz="1100"/>
          </a:lvl2pPr>
          <a:lvl3pPr marL="114300" indent="-57150">
            <a:defRPr sz="1100"/>
          </a:lvl3pPr>
          <a:lvl4pPr marL="171450" indent="-57150">
            <a:defRPr sz="1100"/>
          </a:lvl4pPr>
          <a:lvl5pPr marL="228600" indent="-57150">
            <a:defRPr sz="1100"/>
          </a:lvl5pPr>
          <a:lvl6pPr marL="285750" indent="-57150">
            <a:defRPr sz="1100"/>
          </a:lvl6pPr>
          <a:lvl7pPr marL="342900" indent="-57150">
            <a:defRPr sz="1100"/>
          </a:lvl7pPr>
          <a:lvl8pPr marL="400050" indent="-57150">
            <a:defRPr sz="1100"/>
          </a:lvl8pPr>
          <a:lvl9pPr marL="457200" indent="-57150">
            <a:defRPr sz="1100"/>
          </a:lvl9pPr>
        </a:lstStyle>
        <a:p/>
      </dsp:txBody>
      <dsp:txXfrm>
        <a:off x="4594475" y="2233527"/>
        <a:ext cx="382392" cy="955979"/>
      </dsp:txXfrm>
    </dsp:sp>
    <dsp:sp>
      <dsp:nvSpPr>
        <dsp:cNvPr id="63" name="矩形 62" hidden="1"/>
        <dsp:cNvSpPr/>
      </dsp:nvSpPr>
      <dsp:spPr bwMode="white">
        <a:xfrm>
          <a:off x="5001876" y="3599890"/>
          <a:ext cx="382392" cy="955979"/>
        </a:xfrm>
        <a:prstGeom prst="rect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106680" tIns="106680" rIns="106680" bIns="106680"/>
        <a:lstStyle>
          <a:lvl2pPr marL="57150" indent="-57150">
            <a:defRPr sz="1100"/>
          </a:lvl2pPr>
          <a:lvl3pPr marL="114300" indent="-57150">
            <a:defRPr sz="1100"/>
          </a:lvl3pPr>
          <a:lvl4pPr marL="171450" indent="-57150">
            <a:defRPr sz="1100"/>
          </a:lvl4pPr>
          <a:lvl5pPr marL="228600" indent="-57150">
            <a:defRPr sz="1100"/>
          </a:lvl5pPr>
          <a:lvl6pPr marL="285750" indent="-57150">
            <a:defRPr sz="1100"/>
          </a:lvl6pPr>
          <a:lvl7pPr marL="342900" indent="-57150">
            <a:defRPr sz="1100"/>
          </a:lvl7pPr>
          <a:lvl8pPr marL="400050" indent="-57150">
            <a:defRPr sz="1100"/>
          </a:lvl8pPr>
          <a:lvl9pPr marL="457200" indent="-57150">
            <a:defRPr sz="1100"/>
          </a:lvl9pPr>
        </a:lstStyle>
        <a:p/>
      </dsp:txBody>
      <dsp:txXfrm>
        <a:off x="5001876" y="3599890"/>
        <a:ext cx="382392" cy="955979"/>
      </dsp:txXfrm>
    </dsp:sp>
    <dsp:sp>
      <dsp:nvSpPr>
        <dsp:cNvPr id="65" name="矩形 64" hidden="1"/>
        <dsp:cNvSpPr/>
      </dsp:nvSpPr>
      <dsp:spPr bwMode="white">
        <a:xfrm>
          <a:off x="6810589" y="2233527"/>
          <a:ext cx="382392" cy="955979"/>
        </a:xfrm>
        <a:prstGeom prst="rect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106680" tIns="106680" rIns="106680" bIns="106680"/>
        <a:lstStyle>
          <a:lvl2pPr marL="57150" indent="-57150">
            <a:defRPr sz="1100"/>
          </a:lvl2pPr>
          <a:lvl3pPr marL="114300" indent="-57150">
            <a:defRPr sz="1100"/>
          </a:lvl3pPr>
          <a:lvl4pPr marL="171450" indent="-57150">
            <a:defRPr sz="1100"/>
          </a:lvl4pPr>
          <a:lvl5pPr marL="228600" indent="-57150">
            <a:defRPr sz="1100"/>
          </a:lvl5pPr>
          <a:lvl6pPr marL="285750" indent="-57150">
            <a:defRPr sz="1100"/>
          </a:lvl6pPr>
          <a:lvl7pPr marL="342900" indent="-57150">
            <a:defRPr sz="1100"/>
          </a:lvl7pPr>
          <a:lvl8pPr marL="400050" indent="-57150">
            <a:defRPr sz="1100"/>
          </a:lvl8pPr>
          <a:lvl9pPr marL="457200" indent="-57150">
            <a:defRPr sz="1100"/>
          </a:lvl9pPr>
        </a:lstStyle>
        <a:p/>
      </dsp:txBody>
      <dsp:txXfrm>
        <a:off x="6810589" y="2233527"/>
        <a:ext cx="382392" cy="955979"/>
      </dsp:txXfrm>
    </dsp:sp>
    <dsp:sp>
      <dsp:nvSpPr>
        <dsp:cNvPr id="67" name="矩形 66" hidden="1"/>
        <dsp:cNvSpPr/>
      </dsp:nvSpPr>
      <dsp:spPr bwMode="white">
        <a:xfrm>
          <a:off x="7315346" y="3599890"/>
          <a:ext cx="440550" cy="955979"/>
        </a:xfrm>
        <a:prstGeom prst="rect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106680" tIns="106680" rIns="106680" bIns="106680"/>
        <a:lstStyle>
          <a:lvl2pPr marL="57150" indent="-57150">
            <a:defRPr sz="1100"/>
          </a:lvl2pPr>
          <a:lvl3pPr marL="114300" indent="-57150">
            <a:defRPr sz="1100"/>
          </a:lvl3pPr>
          <a:lvl4pPr marL="171450" indent="-57150">
            <a:defRPr sz="1100"/>
          </a:lvl4pPr>
          <a:lvl5pPr marL="228600" indent="-57150">
            <a:defRPr sz="1100"/>
          </a:lvl5pPr>
          <a:lvl6pPr marL="285750" indent="-57150">
            <a:defRPr sz="1100"/>
          </a:lvl6pPr>
          <a:lvl7pPr marL="342900" indent="-57150">
            <a:defRPr sz="1100"/>
          </a:lvl7pPr>
          <a:lvl8pPr marL="400050" indent="-57150">
            <a:defRPr sz="1100"/>
          </a:lvl8pPr>
          <a:lvl9pPr marL="457200" indent="-57150">
            <a:defRPr sz="1100"/>
          </a:lvl9pPr>
        </a:lstStyle>
        <a:p/>
      </dsp:txBody>
      <dsp:txXfrm>
        <a:off x="7315346" y="3599890"/>
        <a:ext cx="440550" cy="955979"/>
      </dsp:txXfrm>
    </dsp:sp>
    <dsp:sp>
      <dsp:nvSpPr>
        <dsp:cNvPr id="69" name="矩形 68" hidden="1"/>
        <dsp:cNvSpPr/>
      </dsp:nvSpPr>
      <dsp:spPr bwMode="white">
        <a:xfrm>
          <a:off x="9150827" y="2242399"/>
          <a:ext cx="382392" cy="955979"/>
        </a:xfrm>
        <a:prstGeom prst="rect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106680" tIns="106680" rIns="106680" bIns="106680"/>
        <a:lstStyle>
          <a:lvl2pPr marL="57150" indent="-57150">
            <a:defRPr sz="1100"/>
          </a:lvl2pPr>
          <a:lvl3pPr marL="114300" indent="-57150">
            <a:defRPr sz="1100"/>
          </a:lvl3pPr>
          <a:lvl4pPr marL="171450" indent="-57150">
            <a:defRPr sz="1100"/>
          </a:lvl4pPr>
          <a:lvl5pPr marL="228600" indent="-57150">
            <a:defRPr sz="1100"/>
          </a:lvl5pPr>
          <a:lvl6pPr marL="285750" indent="-57150">
            <a:defRPr sz="1100"/>
          </a:lvl6pPr>
          <a:lvl7pPr marL="342900" indent="-57150">
            <a:defRPr sz="1100"/>
          </a:lvl7pPr>
          <a:lvl8pPr marL="400050" indent="-57150">
            <a:defRPr sz="1100"/>
          </a:lvl8pPr>
          <a:lvl9pPr marL="457200" indent="-57150">
            <a:defRPr sz="1100"/>
          </a:lvl9pPr>
        </a:lstStyle>
        <a:p/>
      </dsp:txBody>
      <dsp:txXfrm>
        <a:off x="9150827" y="2242399"/>
        <a:ext cx="382392" cy="955979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组合 1"/>
      <dsp:cNvGrpSpPr/>
    </dsp:nvGrpSpPr>
    <dsp:grpSpPr>
      <a:xfrm>
        <a:off x="0" y="0"/>
        <a:ext cx="11165983" cy="6104586"/>
        <a:chOff x="0" y="0"/>
        <a:chExt cx="11165983" cy="6104586"/>
      </a:xfrm>
    </dsp:grpSpPr>
    <dsp:sp>
      <dsp:nvSpPr>
        <dsp:cNvPr id="52" name="任意多边形 51"/>
        <dsp:cNvSpPr/>
      </dsp:nvSpPr>
      <dsp:spPr bwMode="white">
        <a:xfrm>
          <a:off x="955992" y="1187325"/>
          <a:ext cx="4593196" cy="979681"/>
        </a:xfrm>
        <a:custGeom>
          <a:avLst/>
          <a:gdLst/>
          <a:ahLst/>
          <a:cxnLst/>
          <a:pathLst>
            <a:path w="7233" h="1543">
              <a:moveTo>
                <a:pt x="7233" y="0"/>
              </a:moveTo>
              <a:lnTo>
                <a:pt x="7233" y="1227"/>
              </a:lnTo>
              <a:lnTo>
                <a:pt x="0" y="1227"/>
              </a:lnTo>
              <a:lnTo>
                <a:pt x="0" y="1543"/>
              </a:lnTo>
            </a:path>
          </a:pathLst>
        </a:custGeom>
      </dsp:spPr>
      <dsp:style>
        <a:lnRef idx="2">
          <a:schemeClr val="accent1">
            <a:shade val="6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Body>
        <a:bodyPr/>
        <a:p/>
      </dsp:txBody>
      <dsp:txXfrm>
        <a:off x="955992" y="1187325"/>
        <a:ext cx="4593196" cy="979681"/>
      </dsp:txXfrm>
    </dsp:sp>
    <dsp:sp>
      <dsp:nvSpPr>
        <dsp:cNvPr id="54" name="任意多边形 53"/>
        <dsp:cNvSpPr/>
      </dsp:nvSpPr>
      <dsp:spPr bwMode="white">
        <a:xfrm>
          <a:off x="191198" y="3122998"/>
          <a:ext cx="183742" cy="1099816"/>
        </a:xfrm>
        <a:custGeom>
          <a:avLst/>
          <a:gdLst/>
          <a:ahLst/>
          <a:cxnLst/>
          <a:pathLst>
            <a:path w="289" h="1732">
              <a:moveTo>
                <a:pt x="0" y="0"/>
              </a:moveTo>
              <a:lnTo>
                <a:pt x="0" y="1732"/>
              </a:lnTo>
              <a:lnTo>
                <a:pt x="289" y="1732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Body>
        <a:bodyPr/>
        <a:p/>
      </dsp:txBody>
      <dsp:txXfrm>
        <a:off x="191198" y="3122998"/>
        <a:ext cx="183742" cy="1099816"/>
      </dsp:txXfrm>
    </dsp:sp>
    <dsp:sp>
      <dsp:nvSpPr>
        <dsp:cNvPr id="56" name="任意多边形 55"/>
        <dsp:cNvSpPr/>
      </dsp:nvSpPr>
      <dsp:spPr bwMode="white">
        <a:xfrm>
          <a:off x="3237026" y="1187325"/>
          <a:ext cx="2312162" cy="979681"/>
        </a:xfrm>
        <a:custGeom>
          <a:avLst/>
          <a:gdLst/>
          <a:ahLst/>
          <a:cxnLst/>
          <a:pathLst>
            <a:path w="3641" h="1543">
              <a:moveTo>
                <a:pt x="3641" y="0"/>
              </a:moveTo>
              <a:lnTo>
                <a:pt x="3641" y="1227"/>
              </a:lnTo>
              <a:lnTo>
                <a:pt x="0" y="1227"/>
              </a:lnTo>
              <a:lnTo>
                <a:pt x="0" y="1543"/>
              </a:lnTo>
            </a:path>
          </a:pathLst>
        </a:custGeom>
      </dsp:spPr>
      <dsp:style>
        <a:lnRef idx="2">
          <a:schemeClr val="accent1">
            <a:shade val="6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Body>
        <a:bodyPr/>
        <a:p/>
      </dsp:txBody>
      <dsp:txXfrm>
        <a:off x="3237026" y="1187325"/>
        <a:ext cx="2312162" cy="979681"/>
      </dsp:txXfrm>
    </dsp:sp>
    <dsp:sp>
      <dsp:nvSpPr>
        <dsp:cNvPr id="58" name="任意多边形 57"/>
        <dsp:cNvSpPr/>
      </dsp:nvSpPr>
      <dsp:spPr bwMode="white">
        <a:xfrm>
          <a:off x="2472233" y="3122998"/>
          <a:ext cx="216207" cy="1518660"/>
        </a:xfrm>
        <a:custGeom>
          <a:avLst/>
          <a:gdLst/>
          <a:ahLst/>
          <a:cxnLst/>
          <a:pathLst>
            <a:path w="340" h="2392">
              <a:moveTo>
                <a:pt x="0" y="0"/>
              </a:moveTo>
              <a:lnTo>
                <a:pt x="0" y="2392"/>
              </a:lnTo>
              <a:lnTo>
                <a:pt x="340" y="2392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Body>
        <a:bodyPr/>
        <a:p/>
      </dsp:txBody>
      <dsp:txXfrm>
        <a:off x="2472233" y="3122998"/>
        <a:ext cx="216207" cy="1518660"/>
      </dsp:txXfrm>
    </dsp:sp>
    <dsp:sp>
      <dsp:nvSpPr>
        <dsp:cNvPr id="60" name="任意多边形 59"/>
        <dsp:cNvSpPr/>
      </dsp:nvSpPr>
      <dsp:spPr bwMode="white">
        <a:xfrm>
          <a:off x="5549188" y="1187325"/>
          <a:ext cx="1338" cy="979681"/>
        </a:xfrm>
        <a:custGeom>
          <a:avLst/>
          <a:gdLst/>
          <a:ahLst/>
          <a:cxnLst/>
          <a:pathLst>
            <a:path w="2" h="1543">
              <a:moveTo>
                <a:pt x="0" y="0"/>
              </a:moveTo>
              <a:lnTo>
                <a:pt x="0" y="1227"/>
              </a:lnTo>
              <a:lnTo>
                <a:pt x="2" y="1227"/>
              </a:lnTo>
              <a:lnTo>
                <a:pt x="2" y="1543"/>
              </a:lnTo>
            </a:path>
          </a:pathLst>
        </a:custGeom>
      </dsp:spPr>
      <dsp:style>
        <a:lnRef idx="2">
          <a:schemeClr val="accent1">
            <a:shade val="6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Body>
        <a:bodyPr/>
        <a:p/>
      </dsp:txBody>
      <dsp:txXfrm>
        <a:off x="5549188" y="1187325"/>
        <a:ext cx="1338" cy="979681"/>
      </dsp:txXfrm>
    </dsp:sp>
    <dsp:sp>
      <dsp:nvSpPr>
        <dsp:cNvPr id="62" name="任意多边形 61"/>
        <dsp:cNvSpPr/>
      </dsp:nvSpPr>
      <dsp:spPr bwMode="white">
        <a:xfrm>
          <a:off x="4785733" y="3122998"/>
          <a:ext cx="216207" cy="888384"/>
        </a:xfrm>
        <a:custGeom>
          <a:avLst/>
          <a:gdLst/>
          <a:ahLst/>
          <a:cxnLst/>
          <a:pathLst>
            <a:path w="340" h="1399">
              <a:moveTo>
                <a:pt x="0" y="0"/>
              </a:moveTo>
              <a:lnTo>
                <a:pt x="0" y="1399"/>
              </a:lnTo>
              <a:lnTo>
                <a:pt x="340" y="1399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Body>
        <a:bodyPr/>
        <a:p/>
      </dsp:txBody>
      <dsp:txXfrm>
        <a:off x="4785733" y="3122998"/>
        <a:ext cx="216207" cy="888384"/>
      </dsp:txXfrm>
    </dsp:sp>
    <dsp:sp>
      <dsp:nvSpPr>
        <dsp:cNvPr id="64" name="任意多边形 63"/>
        <dsp:cNvSpPr/>
      </dsp:nvSpPr>
      <dsp:spPr bwMode="white">
        <a:xfrm>
          <a:off x="5549188" y="1187325"/>
          <a:ext cx="2217480" cy="979681"/>
        </a:xfrm>
        <a:custGeom>
          <a:avLst/>
          <a:gdLst/>
          <a:ahLst/>
          <a:cxnLst/>
          <a:pathLst>
            <a:path w="3492" h="1543">
              <a:moveTo>
                <a:pt x="0" y="0"/>
              </a:moveTo>
              <a:lnTo>
                <a:pt x="0" y="1227"/>
              </a:lnTo>
              <a:lnTo>
                <a:pt x="3492" y="1227"/>
              </a:lnTo>
              <a:lnTo>
                <a:pt x="3492" y="1543"/>
              </a:lnTo>
            </a:path>
          </a:pathLst>
        </a:custGeom>
      </dsp:spPr>
      <dsp:style>
        <a:lnRef idx="2">
          <a:schemeClr val="accent1">
            <a:shade val="6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Body>
        <a:bodyPr/>
        <a:p/>
      </dsp:txBody>
      <dsp:txXfrm>
        <a:off x="5549188" y="1187325"/>
        <a:ext cx="2217480" cy="979681"/>
      </dsp:txXfrm>
    </dsp:sp>
    <dsp:sp>
      <dsp:nvSpPr>
        <dsp:cNvPr id="66" name="任意多边形 65"/>
        <dsp:cNvSpPr/>
      </dsp:nvSpPr>
      <dsp:spPr bwMode="white">
        <a:xfrm>
          <a:off x="7001874" y="3122998"/>
          <a:ext cx="313565" cy="888384"/>
        </a:xfrm>
        <a:custGeom>
          <a:avLst/>
          <a:gdLst/>
          <a:ahLst/>
          <a:cxnLst/>
          <a:pathLst>
            <a:path w="494" h="1399">
              <a:moveTo>
                <a:pt x="0" y="0"/>
              </a:moveTo>
              <a:lnTo>
                <a:pt x="0" y="1399"/>
              </a:lnTo>
              <a:lnTo>
                <a:pt x="494" y="1399"/>
              </a:lnTo>
            </a:path>
          </a:pathLst>
        </a:custGeom>
      </dsp:spPr>
      <dsp:style>
        <a:lnRef idx="2">
          <a:schemeClr val="accent1">
            <a:shade val="8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Body>
        <a:bodyPr/>
        <a:p/>
      </dsp:txBody>
      <dsp:txXfrm>
        <a:off x="7001874" y="3122998"/>
        <a:ext cx="313565" cy="888384"/>
      </dsp:txXfrm>
    </dsp:sp>
    <dsp:sp>
      <dsp:nvSpPr>
        <dsp:cNvPr id="68" name="任意多边形 67"/>
        <dsp:cNvSpPr/>
      </dsp:nvSpPr>
      <dsp:spPr bwMode="white">
        <a:xfrm>
          <a:off x="5549188" y="1187325"/>
          <a:ext cx="4557748" cy="988553"/>
        </a:xfrm>
        <a:custGeom>
          <a:avLst/>
          <a:gdLst/>
          <a:ahLst/>
          <a:cxnLst/>
          <a:pathLst>
            <a:path w="7178" h="1557">
              <a:moveTo>
                <a:pt x="0" y="0"/>
              </a:moveTo>
              <a:lnTo>
                <a:pt x="0" y="1241"/>
              </a:lnTo>
              <a:lnTo>
                <a:pt x="7178" y="1241"/>
              </a:lnTo>
              <a:lnTo>
                <a:pt x="7178" y="1557"/>
              </a:lnTo>
            </a:path>
          </a:pathLst>
        </a:custGeom>
      </dsp:spPr>
      <dsp:style>
        <a:lnRef idx="2">
          <a:schemeClr val="accent1">
            <a:shade val="6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Body>
        <a:bodyPr/>
        <a:p/>
      </dsp:txBody>
      <dsp:txXfrm>
        <a:off x="5549188" y="1187325"/>
        <a:ext cx="4557748" cy="988553"/>
      </dsp:txXfrm>
    </dsp:sp>
    <dsp:sp>
      <dsp:nvSpPr>
        <dsp:cNvPr id="3" name="矩形 2"/>
        <dsp:cNvSpPr/>
      </dsp:nvSpPr>
      <dsp:spPr bwMode="white">
        <a:xfrm>
          <a:off x="4593196" y="231334"/>
          <a:ext cx="1911983" cy="955992"/>
        </a:xfrm>
        <a:prstGeom prst="rect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9525" tIns="9525" rIns="9525" bIns="9525" anchor="ctr"/>
        <a:lstStyle>
          <a:lvl2pPr marL="57150" indent="-57150">
            <a:defRPr sz="1100"/>
          </a:lvl2pPr>
          <a:lvl3pPr marL="114300" indent="-57150">
            <a:defRPr sz="1100"/>
          </a:lvl3pPr>
          <a:lvl4pPr marL="171450" indent="-57150">
            <a:defRPr sz="1100"/>
          </a:lvl4pPr>
          <a:lvl5pPr marL="228600" indent="-57150">
            <a:defRPr sz="1100"/>
          </a:lvl5pPr>
          <a:lvl6pPr marL="285750" indent="-57150">
            <a:defRPr sz="1100"/>
          </a:lvl6pPr>
          <a:lvl7pPr marL="342900" indent="-57150">
            <a:defRPr sz="1100"/>
          </a:lvl7pPr>
          <a:lvl8pPr marL="400050" indent="-57150">
            <a:defRPr sz="1100"/>
          </a:lvl8pPr>
          <a:lvl9pPr marL="457200" indent="-57150">
            <a:defRPr sz="1100"/>
          </a:lvl9pPr>
        </a:lstStyle>
        <a:p>
          <a:pPr lvl="0" algn="ctr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dirty="0" smtClean="0"/>
            <a:t>Java</a:t>
          </a:r>
          <a:r>
            <a:rPr lang="zh-CN" altLang="en-US" dirty="0" smtClean="0"/>
            <a:t>斗地主</a:t>
          </a:r>
          <a:endParaRPr lang="zh-CN" altLang="en-US" dirty="0"/>
        </a:p>
      </dsp:txBody>
      <dsp:txXfrm>
        <a:off x="4593196" y="231334"/>
        <a:ext cx="1911983" cy="955992"/>
      </dsp:txXfrm>
    </dsp:sp>
    <dsp:sp>
      <dsp:nvSpPr>
        <dsp:cNvPr id="4" name="矩形 3"/>
        <dsp:cNvSpPr/>
      </dsp:nvSpPr>
      <dsp:spPr bwMode="white">
        <a:xfrm>
          <a:off x="0" y="2167006"/>
          <a:ext cx="1911983" cy="955992"/>
        </a:xfrm>
        <a:prstGeom prst="rect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9525" tIns="9525" rIns="9525" bIns="9525" anchor="ctr"/>
        <a:lstStyle>
          <a:lvl2pPr marL="57150" indent="-57150">
            <a:defRPr sz="1100"/>
          </a:lvl2pPr>
          <a:lvl3pPr marL="114300" indent="-57150">
            <a:defRPr sz="1100"/>
          </a:lvl3pPr>
          <a:lvl4pPr marL="171450" indent="-57150">
            <a:defRPr sz="1100"/>
          </a:lvl4pPr>
          <a:lvl5pPr marL="228600" indent="-57150">
            <a:defRPr sz="1100"/>
          </a:lvl5pPr>
          <a:lvl6pPr marL="285750" indent="-57150">
            <a:defRPr sz="1100"/>
          </a:lvl6pPr>
          <a:lvl7pPr marL="342900" indent="-57150">
            <a:defRPr sz="1100"/>
          </a:lvl7pPr>
          <a:lvl8pPr marL="400050" indent="-57150">
            <a:defRPr sz="1100"/>
          </a:lvl8pPr>
          <a:lvl9pPr marL="457200" indent="-57150">
            <a:defRPr sz="1100"/>
          </a:lvl9pPr>
        </a:lstStyle>
        <a:p>
          <a:pPr lvl="0" algn="ctr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dirty="0" smtClean="0"/>
            <a:t>登录系统</a:t>
          </a:r>
          <a:endParaRPr lang="zh-CN" altLang="en-US" dirty="0"/>
        </a:p>
      </dsp:txBody>
      <dsp:txXfrm>
        <a:off x="0" y="2167006"/>
        <a:ext cx="1911983" cy="955992"/>
      </dsp:txXfrm>
    </dsp:sp>
    <dsp:sp>
      <dsp:nvSpPr>
        <dsp:cNvPr id="11" name="矩形 10"/>
        <dsp:cNvSpPr/>
      </dsp:nvSpPr>
      <dsp:spPr bwMode="white">
        <a:xfrm>
          <a:off x="374940" y="3533386"/>
          <a:ext cx="1911983" cy="1378856"/>
        </a:xfrm>
        <a:prstGeom prst="rect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9525" tIns="9525" rIns="9525" bIns="9525" anchor="ctr"/>
        <a:lstStyle>
          <a:lvl2pPr marL="57150" indent="-57150">
            <a:defRPr sz="1100"/>
          </a:lvl2pPr>
          <a:lvl3pPr marL="114300" indent="-57150">
            <a:defRPr sz="1100"/>
          </a:lvl3pPr>
          <a:lvl4pPr marL="171450" indent="-57150">
            <a:defRPr sz="1100"/>
          </a:lvl4pPr>
          <a:lvl5pPr marL="228600" indent="-57150">
            <a:defRPr sz="1100"/>
          </a:lvl5pPr>
          <a:lvl6pPr marL="285750" indent="-57150">
            <a:defRPr sz="1100"/>
          </a:lvl6pPr>
          <a:lvl7pPr marL="342900" indent="-57150">
            <a:defRPr sz="1100"/>
          </a:lvl7pPr>
          <a:lvl8pPr marL="400050" indent="-57150">
            <a:defRPr sz="1100"/>
          </a:lvl8pPr>
          <a:lvl9pPr marL="457200" indent="-57150">
            <a:defRPr sz="1100"/>
          </a:lvl9pPr>
        </a:lstStyle>
        <a:p>
          <a:pPr lvl="0" algn="ctr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dirty="0" smtClean="0"/>
            <a:t>玩家登陆</a:t>
          </a:r>
          <a:endParaRPr lang="en-US" altLang="zh-CN" dirty="0" smtClean="0"/>
        </a:p>
        <a:p>
          <a:pPr lvl="0" algn="ctr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dirty="0" smtClean="0"/>
            <a:t>管理员登陆</a:t>
          </a:r>
          <a:endParaRPr lang="en-US" altLang="zh-CN" dirty="0" smtClean="0"/>
        </a:p>
        <a:p>
          <a:pPr lvl="0" algn="ctr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dirty="0" smtClean="0"/>
            <a:t>游客模式</a:t>
          </a:r>
          <a:endParaRPr lang="zh-CN" altLang="en-US" dirty="0"/>
        </a:p>
      </dsp:txBody>
      <dsp:txXfrm>
        <a:off x="374940" y="3533386"/>
        <a:ext cx="1911983" cy="1378856"/>
      </dsp:txXfrm>
    </dsp:sp>
    <dsp:sp>
      <dsp:nvSpPr>
        <dsp:cNvPr id="9" name="矩形 8"/>
        <dsp:cNvSpPr/>
      </dsp:nvSpPr>
      <dsp:spPr bwMode="white">
        <a:xfrm>
          <a:off x="2281034" y="2167006"/>
          <a:ext cx="1911983" cy="955992"/>
        </a:xfrm>
        <a:prstGeom prst="rect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9525" tIns="9525" rIns="9525" bIns="9525" anchor="ctr"/>
        <a:lstStyle>
          <a:lvl2pPr marL="57150" indent="-57150">
            <a:defRPr sz="1100"/>
          </a:lvl2pPr>
          <a:lvl3pPr marL="114300" indent="-57150">
            <a:defRPr sz="1100"/>
          </a:lvl3pPr>
          <a:lvl4pPr marL="171450" indent="-57150">
            <a:defRPr sz="1100"/>
          </a:lvl4pPr>
          <a:lvl5pPr marL="228600" indent="-57150">
            <a:defRPr sz="1100"/>
          </a:lvl5pPr>
          <a:lvl6pPr marL="285750" indent="-57150">
            <a:defRPr sz="1100"/>
          </a:lvl6pPr>
          <a:lvl7pPr marL="342900" indent="-57150">
            <a:defRPr sz="1100"/>
          </a:lvl7pPr>
          <a:lvl8pPr marL="400050" indent="-57150">
            <a:defRPr sz="1100"/>
          </a:lvl8pPr>
          <a:lvl9pPr marL="457200" indent="-57150">
            <a:defRPr sz="1100"/>
          </a:lvl9pPr>
        </a:lstStyle>
        <a:p>
          <a:pPr lvl="0" algn="ctr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dirty="0" smtClean="0"/>
            <a:t>游戏系统</a:t>
          </a:r>
          <a:endParaRPr lang="zh-CN" altLang="en-US" dirty="0"/>
        </a:p>
      </dsp:txBody>
      <dsp:txXfrm>
        <a:off x="2281034" y="2167006"/>
        <a:ext cx="1911983" cy="955992"/>
      </dsp:txXfrm>
    </dsp:sp>
    <dsp:sp>
      <dsp:nvSpPr>
        <dsp:cNvPr id="6" name="矩形 5"/>
        <dsp:cNvSpPr/>
      </dsp:nvSpPr>
      <dsp:spPr bwMode="white">
        <a:xfrm>
          <a:off x="2688440" y="3533386"/>
          <a:ext cx="1911983" cy="2216543"/>
        </a:xfrm>
        <a:prstGeom prst="rect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9525" tIns="9525" rIns="9525" bIns="9525" anchor="ctr"/>
        <a:lstStyle>
          <a:lvl2pPr marL="57150" indent="-57150">
            <a:defRPr sz="1100"/>
          </a:lvl2pPr>
          <a:lvl3pPr marL="114300" indent="-57150">
            <a:defRPr sz="1100"/>
          </a:lvl3pPr>
          <a:lvl4pPr marL="171450" indent="-57150">
            <a:defRPr sz="1100"/>
          </a:lvl4pPr>
          <a:lvl5pPr marL="228600" indent="-57150">
            <a:defRPr sz="1100"/>
          </a:lvl5pPr>
          <a:lvl6pPr marL="285750" indent="-57150">
            <a:defRPr sz="1100"/>
          </a:lvl6pPr>
          <a:lvl7pPr marL="342900" indent="-57150">
            <a:defRPr sz="1100"/>
          </a:lvl7pPr>
          <a:lvl8pPr marL="400050" indent="-57150">
            <a:defRPr sz="1100"/>
          </a:lvl8pPr>
          <a:lvl9pPr marL="457200" indent="-57150">
            <a:defRPr sz="1100"/>
          </a:lvl9pPr>
        </a:lstStyle>
        <a:p>
          <a:pPr lvl="0" algn="ctr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dirty="0" smtClean="0"/>
            <a:t>初始化</a:t>
          </a:r>
          <a:endParaRPr lang="en-US" altLang="zh-CN" dirty="0" smtClean="0"/>
        </a:p>
        <a:p>
          <a:pPr lvl="0" algn="ctr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dirty="0" smtClean="0"/>
            <a:t>洗牌、发牌</a:t>
          </a:r>
          <a:endParaRPr lang="en-US" altLang="zh-CN" dirty="0" smtClean="0"/>
        </a:p>
        <a:p>
          <a:pPr lvl="0" algn="ctr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dirty="0" smtClean="0"/>
            <a:t>叫地主、抢地主</a:t>
          </a:r>
          <a:endParaRPr lang="en-US" altLang="zh-CN" dirty="0" smtClean="0"/>
        </a:p>
        <a:p>
          <a:pPr lvl="0" algn="ctr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dirty="0" smtClean="0"/>
            <a:t>出牌</a:t>
          </a:r>
          <a:endParaRPr lang="en-US" altLang="zh-CN" dirty="0" smtClean="0"/>
        </a:p>
        <a:p>
          <a:pPr lvl="0" algn="ctr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dirty="0" smtClean="0"/>
            <a:t>判断胜负</a:t>
          </a:r>
          <a:endParaRPr lang="en-US" altLang="zh-CN" dirty="0" smtClean="0"/>
        </a:p>
        <a:p>
          <a:pPr lvl="0" algn="ctr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dirty="0" smtClean="0"/>
            <a:t>游戏结算</a:t>
          </a:r>
          <a:endParaRPr lang="en-US" altLang="zh-CN" dirty="0" smtClean="0"/>
        </a:p>
        <a:p>
          <a:pPr lvl="0" algn="ctr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zh-CN" altLang="en-US" dirty="0"/>
        </a:p>
      </dsp:txBody>
      <dsp:txXfrm>
        <a:off x="2688440" y="3533386"/>
        <a:ext cx="1911983" cy="2216543"/>
      </dsp:txXfrm>
    </dsp:sp>
    <dsp:sp>
      <dsp:nvSpPr>
        <dsp:cNvPr id="8" name="矩形 7"/>
        <dsp:cNvSpPr/>
      </dsp:nvSpPr>
      <dsp:spPr bwMode="white">
        <a:xfrm>
          <a:off x="4594534" y="2167006"/>
          <a:ext cx="1911983" cy="955992"/>
        </a:xfrm>
        <a:prstGeom prst="rect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9525" tIns="9525" rIns="9525" bIns="9525" anchor="ctr"/>
        <a:lstStyle>
          <a:lvl2pPr marL="57150" indent="-57150">
            <a:defRPr sz="1100"/>
          </a:lvl2pPr>
          <a:lvl3pPr marL="114300" indent="-57150">
            <a:defRPr sz="1100"/>
          </a:lvl3pPr>
          <a:lvl4pPr marL="171450" indent="-57150">
            <a:defRPr sz="1100"/>
          </a:lvl4pPr>
          <a:lvl5pPr marL="228600" indent="-57150">
            <a:defRPr sz="1100"/>
          </a:lvl5pPr>
          <a:lvl6pPr marL="285750" indent="-57150">
            <a:defRPr sz="1100"/>
          </a:lvl6pPr>
          <a:lvl7pPr marL="342900" indent="-57150">
            <a:defRPr sz="1100"/>
          </a:lvl7pPr>
          <a:lvl8pPr marL="400050" indent="-57150">
            <a:defRPr sz="1100"/>
          </a:lvl8pPr>
          <a:lvl9pPr marL="457200" indent="-57150">
            <a:defRPr sz="1100"/>
          </a:lvl9pPr>
        </a:lstStyle>
        <a:p>
          <a:pPr lvl="0" algn="ctr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dirty="0" smtClean="0"/>
            <a:t>用户信息管理系统</a:t>
          </a:r>
          <a:endParaRPr lang="zh-CN" altLang="en-US" dirty="0"/>
        </a:p>
      </dsp:txBody>
      <dsp:txXfrm>
        <a:off x="4594534" y="2167006"/>
        <a:ext cx="1911983" cy="955992"/>
      </dsp:txXfrm>
    </dsp:sp>
    <dsp:sp>
      <dsp:nvSpPr>
        <dsp:cNvPr id="5" name="矩形 4"/>
        <dsp:cNvSpPr/>
      </dsp:nvSpPr>
      <dsp:spPr bwMode="white">
        <a:xfrm>
          <a:off x="5001940" y="3533386"/>
          <a:ext cx="1911983" cy="955992"/>
        </a:xfrm>
        <a:prstGeom prst="rect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9525" tIns="9525" rIns="9525" bIns="9525" anchor="ctr"/>
        <a:lstStyle>
          <a:lvl2pPr marL="57150" indent="-57150">
            <a:defRPr sz="1100"/>
          </a:lvl2pPr>
          <a:lvl3pPr marL="114300" indent="-57150">
            <a:defRPr sz="1100"/>
          </a:lvl3pPr>
          <a:lvl4pPr marL="171450" indent="-57150">
            <a:defRPr sz="1100"/>
          </a:lvl4pPr>
          <a:lvl5pPr marL="228600" indent="-57150">
            <a:defRPr sz="1100"/>
          </a:lvl5pPr>
          <a:lvl6pPr marL="285750" indent="-57150">
            <a:defRPr sz="1100"/>
          </a:lvl6pPr>
          <a:lvl7pPr marL="342900" indent="-57150">
            <a:defRPr sz="1100"/>
          </a:lvl7pPr>
          <a:lvl8pPr marL="400050" indent="-57150">
            <a:defRPr sz="1100"/>
          </a:lvl8pPr>
          <a:lvl9pPr marL="457200" indent="-57150">
            <a:defRPr sz="1100"/>
          </a:lvl9pPr>
        </a:lstStyle>
        <a:p>
          <a:pPr lvl="0" algn="ctr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dirty="0" smtClean="0"/>
            <a:t>玩家修改资料</a:t>
          </a:r>
          <a:endParaRPr lang="en-US" altLang="zh-CN" dirty="0" smtClean="0"/>
        </a:p>
        <a:p>
          <a:pPr lvl="0" algn="ctr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dirty="0" smtClean="0"/>
            <a:t>管理员注销玩家账号</a:t>
          </a:r>
          <a:endParaRPr lang="zh-CN" altLang="en-US" dirty="0"/>
        </a:p>
      </dsp:txBody>
      <dsp:txXfrm>
        <a:off x="5001940" y="3533386"/>
        <a:ext cx="1911983" cy="955992"/>
      </dsp:txXfrm>
    </dsp:sp>
    <dsp:sp>
      <dsp:nvSpPr>
        <dsp:cNvPr id="7" name="矩形 6"/>
        <dsp:cNvSpPr/>
      </dsp:nvSpPr>
      <dsp:spPr bwMode="white">
        <a:xfrm>
          <a:off x="6810676" y="2167006"/>
          <a:ext cx="1911983" cy="955992"/>
        </a:xfrm>
        <a:prstGeom prst="rect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9525" tIns="9525" rIns="9525" bIns="9525" anchor="ctr"/>
        <a:lstStyle>
          <a:lvl2pPr marL="57150" indent="-57150">
            <a:defRPr sz="1100"/>
          </a:lvl2pPr>
          <a:lvl3pPr marL="114300" indent="-57150">
            <a:defRPr sz="1100"/>
          </a:lvl3pPr>
          <a:lvl4pPr marL="171450" indent="-57150">
            <a:defRPr sz="1100"/>
          </a:lvl4pPr>
          <a:lvl5pPr marL="228600" indent="-57150">
            <a:defRPr sz="1100"/>
          </a:lvl5pPr>
          <a:lvl6pPr marL="285750" indent="-57150">
            <a:defRPr sz="1100"/>
          </a:lvl6pPr>
          <a:lvl7pPr marL="342900" indent="-57150">
            <a:defRPr sz="1100"/>
          </a:lvl7pPr>
          <a:lvl8pPr marL="400050" indent="-57150">
            <a:defRPr sz="1100"/>
          </a:lvl8pPr>
          <a:lvl9pPr marL="457200" indent="-57150">
            <a:defRPr sz="1100"/>
          </a:lvl9pPr>
        </a:lstStyle>
        <a:p>
          <a:pPr lvl="0" algn="ctr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dirty="0" smtClean="0"/>
            <a:t>投诉建议系统</a:t>
          </a:r>
          <a:endParaRPr lang="zh-CN" altLang="en-US" dirty="0"/>
        </a:p>
      </dsp:txBody>
      <dsp:txXfrm>
        <a:off x="6810676" y="2167006"/>
        <a:ext cx="1911983" cy="955992"/>
      </dsp:txXfrm>
    </dsp:sp>
    <dsp:sp>
      <dsp:nvSpPr>
        <dsp:cNvPr id="12" name="矩形 11"/>
        <dsp:cNvSpPr/>
      </dsp:nvSpPr>
      <dsp:spPr bwMode="white">
        <a:xfrm>
          <a:off x="7315440" y="3533386"/>
          <a:ext cx="2202777" cy="955992"/>
        </a:xfrm>
        <a:prstGeom prst="rect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9525" tIns="9525" rIns="9525" bIns="9525" anchor="ctr"/>
        <a:lstStyle>
          <a:lvl2pPr marL="57150" indent="-57150">
            <a:defRPr sz="1100"/>
          </a:lvl2pPr>
          <a:lvl3pPr marL="114300" indent="-57150">
            <a:defRPr sz="1100"/>
          </a:lvl3pPr>
          <a:lvl4pPr marL="171450" indent="-57150">
            <a:defRPr sz="1100"/>
          </a:lvl4pPr>
          <a:lvl5pPr marL="228600" indent="-57150">
            <a:defRPr sz="1100"/>
          </a:lvl5pPr>
          <a:lvl6pPr marL="285750" indent="-57150">
            <a:defRPr sz="1100"/>
          </a:lvl6pPr>
          <a:lvl7pPr marL="342900" indent="-57150">
            <a:defRPr sz="1100"/>
          </a:lvl7pPr>
          <a:lvl8pPr marL="400050" indent="-57150">
            <a:defRPr sz="1100"/>
          </a:lvl8pPr>
          <a:lvl9pPr marL="457200" indent="-57150">
            <a:defRPr sz="1100"/>
          </a:lvl9pPr>
        </a:lstStyle>
        <a:p>
          <a:pPr lvl="0" algn="ctr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dirty="0" smtClean="0"/>
            <a:t>玩家提交投诉和建议</a:t>
          </a:r>
          <a:endParaRPr lang="en-US" altLang="zh-CN" dirty="0" smtClean="0"/>
        </a:p>
        <a:p>
          <a:pPr lvl="0" algn="ctr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dirty="0" smtClean="0"/>
            <a:t>管理员处理投诉和建议</a:t>
          </a:r>
          <a:endParaRPr lang="zh-CN" altLang="en-US" dirty="0"/>
        </a:p>
      </dsp:txBody>
      <dsp:txXfrm>
        <a:off x="7315440" y="3533386"/>
        <a:ext cx="2202777" cy="955992"/>
      </dsp:txXfrm>
    </dsp:sp>
    <dsp:sp>
      <dsp:nvSpPr>
        <dsp:cNvPr id="10" name="矩形 9"/>
        <dsp:cNvSpPr/>
      </dsp:nvSpPr>
      <dsp:spPr bwMode="white">
        <a:xfrm>
          <a:off x="9150944" y="2175878"/>
          <a:ext cx="1911983" cy="955992"/>
        </a:xfrm>
        <a:prstGeom prst="rect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9525" tIns="9525" rIns="9525" bIns="9525" anchor="ctr"/>
        <a:lstStyle>
          <a:lvl2pPr marL="57150" indent="-57150">
            <a:defRPr sz="1100"/>
          </a:lvl2pPr>
          <a:lvl3pPr marL="114300" indent="-57150">
            <a:defRPr sz="1100"/>
          </a:lvl3pPr>
          <a:lvl4pPr marL="171450" indent="-57150">
            <a:defRPr sz="1100"/>
          </a:lvl4pPr>
          <a:lvl5pPr marL="228600" indent="-57150">
            <a:defRPr sz="1100"/>
          </a:lvl5pPr>
          <a:lvl6pPr marL="285750" indent="-57150">
            <a:defRPr sz="1100"/>
          </a:lvl6pPr>
          <a:lvl7pPr marL="342900" indent="-57150">
            <a:defRPr sz="1100"/>
          </a:lvl7pPr>
          <a:lvl8pPr marL="400050" indent="-57150">
            <a:defRPr sz="1100"/>
          </a:lvl8pPr>
          <a:lvl9pPr marL="457200" indent="-57150">
            <a:defRPr sz="1100"/>
          </a:lvl9pPr>
        </a:lstStyle>
        <a:p>
          <a:pPr lvl="0" algn="ctr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dirty="0" smtClean="0"/>
            <a:t>操作日志管理</a:t>
          </a:r>
          <a:endParaRPr lang="zh-CN" altLang="en-US" dirty="0"/>
        </a:p>
      </dsp:txBody>
      <dsp:txXfrm>
        <a:off x="9150944" y="2175878"/>
        <a:ext cx="1911983" cy="955992"/>
      </dsp:txXfrm>
    </dsp:sp>
    <dsp:sp>
      <dsp:nvSpPr>
        <dsp:cNvPr id="51" name="矩形 50" hidden="1"/>
        <dsp:cNvSpPr/>
      </dsp:nvSpPr>
      <dsp:spPr bwMode="white">
        <a:xfrm>
          <a:off x="4593196" y="231334"/>
          <a:ext cx="382397" cy="955992"/>
        </a:xfrm>
        <a:prstGeom prst="rect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106680" tIns="106680" rIns="106680" bIns="106680"/>
        <a:lstStyle>
          <a:lvl2pPr marL="57150" indent="-57150">
            <a:defRPr sz="1100"/>
          </a:lvl2pPr>
          <a:lvl3pPr marL="114300" indent="-57150">
            <a:defRPr sz="1100"/>
          </a:lvl3pPr>
          <a:lvl4pPr marL="171450" indent="-57150">
            <a:defRPr sz="1100"/>
          </a:lvl4pPr>
          <a:lvl5pPr marL="228600" indent="-57150">
            <a:defRPr sz="1100"/>
          </a:lvl5pPr>
          <a:lvl6pPr marL="285750" indent="-57150">
            <a:defRPr sz="1100"/>
          </a:lvl6pPr>
          <a:lvl7pPr marL="342900" indent="-57150">
            <a:defRPr sz="1100"/>
          </a:lvl7pPr>
          <a:lvl8pPr marL="400050" indent="-57150">
            <a:defRPr sz="1100"/>
          </a:lvl8pPr>
          <a:lvl9pPr marL="457200" indent="-57150">
            <a:defRPr sz="1100"/>
          </a:lvl9pPr>
        </a:lstStyle>
        <a:p/>
      </dsp:txBody>
      <dsp:txXfrm>
        <a:off x="4593196" y="231334"/>
        <a:ext cx="382397" cy="955992"/>
      </dsp:txXfrm>
    </dsp:sp>
    <dsp:sp>
      <dsp:nvSpPr>
        <dsp:cNvPr id="53" name="矩形 52" hidden="1"/>
        <dsp:cNvSpPr/>
      </dsp:nvSpPr>
      <dsp:spPr bwMode="white">
        <a:xfrm>
          <a:off x="0" y="2167006"/>
          <a:ext cx="382397" cy="955992"/>
        </a:xfrm>
        <a:prstGeom prst="rect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106680" tIns="106680" rIns="106680" bIns="106680"/>
        <a:lstStyle>
          <a:lvl2pPr marL="57150" indent="-57150">
            <a:defRPr sz="1100"/>
          </a:lvl2pPr>
          <a:lvl3pPr marL="114300" indent="-57150">
            <a:defRPr sz="1100"/>
          </a:lvl3pPr>
          <a:lvl4pPr marL="171450" indent="-57150">
            <a:defRPr sz="1100"/>
          </a:lvl4pPr>
          <a:lvl5pPr marL="228600" indent="-57150">
            <a:defRPr sz="1100"/>
          </a:lvl5pPr>
          <a:lvl6pPr marL="285750" indent="-57150">
            <a:defRPr sz="1100"/>
          </a:lvl6pPr>
          <a:lvl7pPr marL="342900" indent="-57150">
            <a:defRPr sz="1100"/>
          </a:lvl7pPr>
          <a:lvl8pPr marL="400050" indent="-57150">
            <a:defRPr sz="1100"/>
          </a:lvl8pPr>
          <a:lvl9pPr marL="457200" indent="-57150">
            <a:defRPr sz="1100"/>
          </a:lvl9pPr>
        </a:lstStyle>
        <a:p/>
      </dsp:txBody>
      <dsp:txXfrm>
        <a:off x="0" y="2167006"/>
        <a:ext cx="382397" cy="955992"/>
      </dsp:txXfrm>
    </dsp:sp>
    <dsp:sp>
      <dsp:nvSpPr>
        <dsp:cNvPr id="55" name="矩形 54" hidden="1"/>
        <dsp:cNvSpPr/>
      </dsp:nvSpPr>
      <dsp:spPr bwMode="white">
        <a:xfrm>
          <a:off x="374940" y="3533386"/>
          <a:ext cx="382397" cy="1378856"/>
        </a:xfrm>
        <a:prstGeom prst="rect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106680" tIns="106680" rIns="106680" bIns="106680"/>
        <a:lstStyle>
          <a:lvl2pPr marL="57150" indent="-57150">
            <a:defRPr sz="1100"/>
          </a:lvl2pPr>
          <a:lvl3pPr marL="114300" indent="-57150">
            <a:defRPr sz="1100"/>
          </a:lvl3pPr>
          <a:lvl4pPr marL="171450" indent="-57150">
            <a:defRPr sz="1100"/>
          </a:lvl4pPr>
          <a:lvl5pPr marL="228600" indent="-57150">
            <a:defRPr sz="1100"/>
          </a:lvl5pPr>
          <a:lvl6pPr marL="285750" indent="-57150">
            <a:defRPr sz="1100"/>
          </a:lvl6pPr>
          <a:lvl7pPr marL="342900" indent="-57150">
            <a:defRPr sz="1100"/>
          </a:lvl7pPr>
          <a:lvl8pPr marL="400050" indent="-57150">
            <a:defRPr sz="1100"/>
          </a:lvl8pPr>
          <a:lvl9pPr marL="457200" indent="-57150">
            <a:defRPr sz="1100"/>
          </a:lvl9pPr>
        </a:lstStyle>
        <a:p/>
      </dsp:txBody>
      <dsp:txXfrm>
        <a:off x="374940" y="3533386"/>
        <a:ext cx="382397" cy="1378856"/>
      </dsp:txXfrm>
    </dsp:sp>
    <dsp:sp>
      <dsp:nvSpPr>
        <dsp:cNvPr id="57" name="矩形 56" hidden="1"/>
        <dsp:cNvSpPr/>
      </dsp:nvSpPr>
      <dsp:spPr bwMode="white">
        <a:xfrm>
          <a:off x="2281034" y="2167006"/>
          <a:ext cx="382397" cy="955992"/>
        </a:xfrm>
        <a:prstGeom prst="rect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106680" tIns="106680" rIns="106680" bIns="106680"/>
        <a:lstStyle>
          <a:lvl2pPr marL="57150" indent="-57150">
            <a:defRPr sz="1100"/>
          </a:lvl2pPr>
          <a:lvl3pPr marL="114300" indent="-57150">
            <a:defRPr sz="1100"/>
          </a:lvl3pPr>
          <a:lvl4pPr marL="171450" indent="-57150">
            <a:defRPr sz="1100"/>
          </a:lvl4pPr>
          <a:lvl5pPr marL="228600" indent="-57150">
            <a:defRPr sz="1100"/>
          </a:lvl5pPr>
          <a:lvl6pPr marL="285750" indent="-57150">
            <a:defRPr sz="1100"/>
          </a:lvl6pPr>
          <a:lvl7pPr marL="342900" indent="-57150">
            <a:defRPr sz="1100"/>
          </a:lvl7pPr>
          <a:lvl8pPr marL="400050" indent="-57150">
            <a:defRPr sz="1100"/>
          </a:lvl8pPr>
          <a:lvl9pPr marL="457200" indent="-57150">
            <a:defRPr sz="1100"/>
          </a:lvl9pPr>
        </a:lstStyle>
        <a:p/>
      </dsp:txBody>
      <dsp:txXfrm>
        <a:off x="2281034" y="2167006"/>
        <a:ext cx="382397" cy="955992"/>
      </dsp:txXfrm>
    </dsp:sp>
    <dsp:sp>
      <dsp:nvSpPr>
        <dsp:cNvPr id="59" name="矩形 58" hidden="1"/>
        <dsp:cNvSpPr/>
      </dsp:nvSpPr>
      <dsp:spPr bwMode="white">
        <a:xfrm>
          <a:off x="2688440" y="3533386"/>
          <a:ext cx="382397" cy="2216543"/>
        </a:xfrm>
        <a:prstGeom prst="rect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106680" tIns="106680" rIns="106680" bIns="106680"/>
        <a:lstStyle>
          <a:lvl2pPr marL="57150" indent="-57150">
            <a:defRPr sz="1100"/>
          </a:lvl2pPr>
          <a:lvl3pPr marL="114300" indent="-57150">
            <a:defRPr sz="1100"/>
          </a:lvl3pPr>
          <a:lvl4pPr marL="171450" indent="-57150">
            <a:defRPr sz="1100"/>
          </a:lvl4pPr>
          <a:lvl5pPr marL="228600" indent="-57150">
            <a:defRPr sz="1100"/>
          </a:lvl5pPr>
          <a:lvl6pPr marL="285750" indent="-57150">
            <a:defRPr sz="1100"/>
          </a:lvl6pPr>
          <a:lvl7pPr marL="342900" indent="-57150">
            <a:defRPr sz="1100"/>
          </a:lvl7pPr>
          <a:lvl8pPr marL="400050" indent="-57150">
            <a:defRPr sz="1100"/>
          </a:lvl8pPr>
          <a:lvl9pPr marL="457200" indent="-57150">
            <a:defRPr sz="1100"/>
          </a:lvl9pPr>
        </a:lstStyle>
        <a:p/>
      </dsp:txBody>
      <dsp:txXfrm>
        <a:off x="2688440" y="3533386"/>
        <a:ext cx="382397" cy="2216543"/>
      </dsp:txXfrm>
    </dsp:sp>
    <dsp:sp>
      <dsp:nvSpPr>
        <dsp:cNvPr id="61" name="矩形 60" hidden="1"/>
        <dsp:cNvSpPr/>
      </dsp:nvSpPr>
      <dsp:spPr bwMode="white">
        <a:xfrm>
          <a:off x="4594534" y="2167006"/>
          <a:ext cx="382397" cy="955992"/>
        </a:xfrm>
        <a:prstGeom prst="rect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106680" tIns="106680" rIns="106680" bIns="106680"/>
        <a:lstStyle>
          <a:lvl2pPr marL="57150" indent="-57150">
            <a:defRPr sz="1100"/>
          </a:lvl2pPr>
          <a:lvl3pPr marL="114300" indent="-57150">
            <a:defRPr sz="1100"/>
          </a:lvl3pPr>
          <a:lvl4pPr marL="171450" indent="-57150">
            <a:defRPr sz="1100"/>
          </a:lvl4pPr>
          <a:lvl5pPr marL="228600" indent="-57150">
            <a:defRPr sz="1100"/>
          </a:lvl5pPr>
          <a:lvl6pPr marL="285750" indent="-57150">
            <a:defRPr sz="1100"/>
          </a:lvl6pPr>
          <a:lvl7pPr marL="342900" indent="-57150">
            <a:defRPr sz="1100"/>
          </a:lvl7pPr>
          <a:lvl8pPr marL="400050" indent="-57150">
            <a:defRPr sz="1100"/>
          </a:lvl8pPr>
          <a:lvl9pPr marL="457200" indent="-57150">
            <a:defRPr sz="1100"/>
          </a:lvl9pPr>
        </a:lstStyle>
        <a:p/>
      </dsp:txBody>
      <dsp:txXfrm>
        <a:off x="4594534" y="2167006"/>
        <a:ext cx="382397" cy="955992"/>
      </dsp:txXfrm>
    </dsp:sp>
    <dsp:sp>
      <dsp:nvSpPr>
        <dsp:cNvPr id="63" name="矩形 62" hidden="1"/>
        <dsp:cNvSpPr/>
      </dsp:nvSpPr>
      <dsp:spPr bwMode="white">
        <a:xfrm>
          <a:off x="5001940" y="3533386"/>
          <a:ext cx="382397" cy="955992"/>
        </a:xfrm>
        <a:prstGeom prst="rect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106680" tIns="106680" rIns="106680" bIns="106680"/>
        <a:lstStyle>
          <a:lvl2pPr marL="57150" indent="-57150">
            <a:defRPr sz="1100"/>
          </a:lvl2pPr>
          <a:lvl3pPr marL="114300" indent="-57150">
            <a:defRPr sz="1100"/>
          </a:lvl3pPr>
          <a:lvl4pPr marL="171450" indent="-57150">
            <a:defRPr sz="1100"/>
          </a:lvl4pPr>
          <a:lvl5pPr marL="228600" indent="-57150">
            <a:defRPr sz="1100"/>
          </a:lvl5pPr>
          <a:lvl6pPr marL="285750" indent="-57150">
            <a:defRPr sz="1100"/>
          </a:lvl6pPr>
          <a:lvl7pPr marL="342900" indent="-57150">
            <a:defRPr sz="1100"/>
          </a:lvl7pPr>
          <a:lvl8pPr marL="400050" indent="-57150">
            <a:defRPr sz="1100"/>
          </a:lvl8pPr>
          <a:lvl9pPr marL="457200" indent="-57150">
            <a:defRPr sz="1100"/>
          </a:lvl9pPr>
        </a:lstStyle>
        <a:p/>
      </dsp:txBody>
      <dsp:txXfrm>
        <a:off x="5001940" y="3533386"/>
        <a:ext cx="382397" cy="955992"/>
      </dsp:txXfrm>
    </dsp:sp>
    <dsp:sp>
      <dsp:nvSpPr>
        <dsp:cNvPr id="65" name="矩形 64" hidden="1"/>
        <dsp:cNvSpPr/>
      </dsp:nvSpPr>
      <dsp:spPr bwMode="white">
        <a:xfrm>
          <a:off x="6810676" y="2167006"/>
          <a:ext cx="382397" cy="955992"/>
        </a:xfrm>
        <a:prstGeom prst="rect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106680" tIns="106680" rIns="106680" bIns="106680"/>
        <a:lstStyle>
          <a:lvl2pPr marL="57150" indent="-57150">
            <a:defRPr sz="1100"/>
          </a:lvl2pPr>
          <a:lvl3pPr marL="114300" indent="-57150">
            <a:defRPr sz="1100"/>
          </a:lvl3pPr>
          <a:lvl4pPr marL="171450" indent="-57150">
            <a:defRPr sz="1100"/>
          </a:lvl4pPr>
          <a:lvl5pPr marL="228600" indent="-57150">
            <a:defRPr sz="1100"/>
          </a:lvl5pPr>
          <a:lvl6pPr marL="285750" indent="-57150">
            <a:defRPr sz="1100"/>
          </a:lvl6pPr>
          <a:lvl7pPr marL="342900" indent="-57150">
            <a:defRPr sz="1100"/>
          </a:lvl7pPr>
          <a:lvl8pPr marL="400050" indent="-57150">
            <a:defRPr sz="1100"/>
          </a:lvl8pPr>
          <a:lvl9pPr marL="457200" indent="-57150">
            <a:defRPr sz="1100"/>
          </a:lvl9pPr>
        </a:lstStyle>
        <a:p/>
      </dsp:txBody>
      <dsp:txXfrm>
        <a:off x="6810676" y="2167006"/>
        <a:ext cx="382397" cy="955992"/>
      </dsp:txXfrm>
    </dsp:sp>
    <dsp:sp>
      <dsp:nvSpPr>
        <dsp:cNvPr id="67" name="矩形 66" hidden="1"/>
        <dsp:cNvSpPr/>
      </dsp:nvSpPr>
      <dsp:spPr bwMode="white">
        <a:xfrm>
          <a:off x="7315440" y="3533386"/>
          <a:ext cx="440555" cy="955992"/>
        </a:xfrm>
        <a:prstGeom prst="rect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106680" tIns="106680" rIns="106680" bIns="106680"/>
        <a:lstStyle>
          <a:lvl2pPr marL="57150" indent="-57150">
            <a:defRPr sz="1100"/>
          </a:lvl2pPr>
          <a:lvl3pPr marL="114300" indent="-57150">
            <a:defRPr sz="1100"/>
          </a:lvl3pPr>
          <a:lvl4pPr marL="171450" indent="-57150">
            <a:defRPr sz="1100"/>
          </a:lvl4pPr>
          <a:lvl5pPr marL="228600" indent="-57150">
            <a:defRPr sz="1100"/>
          </a:lvl5pPr>
          <a:lvl6pPr marL="285750" indent="-57150">
            <a:defRPr sz="1100"/>
          </a:lvl6pPr>
          <a:lvl7pPr marL="342900" indent="-57150">
            <a:defRPr sz="1100"/>
          </a:lvl7pPr>
          <a:lvl8pPr marL="400050" indent="-57150">
            <a:defRPr sz="1100"/>
          </a:lvl8pPr>
          <a:lvl9pPr marL="457200" indent="-57150">
            <a:defRPr sz="1100"/>
          </a:lvl9pPr>
        </a:lstStyle>
        <a:p/>
      </dsp:txBody>
      <dsp:txXfrm>
        <a:off x="7315440" y="3533386"/>
        <a:ext cx="440555" cy="955992"/>
      </dsp:txXfrm>
    </dsp:sp>
    <dsp:sp>
      <dsp:nvSpPr>
        <dsp:cNvPr id="69" name="矩形 68" hidden="1"/>
        <dsp:cNvSpPr/>
      </dsp:nvSpPr>
      <dsp:spPr bwMode="white">
        <a:xfrm>
          <a:off x="9150944" y="2175878"/>
          <a:ext cx="382397" cy="955992"/>
        </a:xfrm>
        <a:prstGeom prst="rect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106680" tIns="106680" rIns="106680" bIns="106680"/>
        <a:lstStyle>
          <a:lvl2pPr marL="57150" indent="-57150">
            <a:defRPr sz="1100"/>
          </a:lvl2pPr>
          <a:lvl3pPr marL="114300" indent="-57150">
            <a:defRPr sz="1100"/>
          </a:lvl3pPr>
          <a:lvl4pPr marL="171450" indent="-57150">
            <a:defRPr sz="1100"/>
          </a:lvl4pPr>
          <a:lvl5pPr marL="228600" indent="-57150">
            <a:defRPr sz="1100"/>
          </a:lvl5pPr>
          <a:lvl6pPr marL="285750" indent="-57150">
            <a:defRPr sz="1100"/>
          </a:lvl6pPr>
          <a:lvl7pPr marL="342900" indent="-57150">
            <a:defRPr sz="1100"/>
          </a:lvl7pPr>
          <a:lvl8pPr marL="400050" indent="-57150">
            <a:defRPr sz="1100"/>
          </a:lvl8pPr>
          <a:lvl9pPr marL="457200" indent="-57150">
            <a:defRPr sz="1100"/>
          </a:lvl9pPr>
        </a:lstStyle>
        <a:p/>
      </dsp:txBody>
      <dsp:txXfrm>
        <a:off x="9150944" y="2175878"/>
        <a:ext cx="382397" cy="95599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linDir" val="fromT"/>
                  <dgm:param type="chAlign" val="r"/>
                </dgm:alg>
              </dgm:if>
              <dgm:if name="Name23" func="var" arg="hierBranch" op="equ" val="r">
                <dgm:alg type="hierChild">
                  <dgm:param type="linDir" val="fromT"/>
                  <dgm:param type="chAlign" val="l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linDir" val="fromL"/>
                      <dgm:param type="chAlign" val="l"/>
                      <dgm:param type="secLinDir" val="fromT"/>
                      <dgm:param type="secChAlign" val="t"/>
                    </dgm:alg>
                  </dgm:if>
                  <dgm:else name="Name27">
                    <dgm:alg type="hierChild">
                      <dgm:param type="linDir" val="fromR"/>
                      <dgm:param type="chAlign" val="l"/>
                      <dgm:param type="secLinDir" val="fromT"/>
                      <dgm:param type="secChAlign" val="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dim" val="1D"/>
                                    <dgm:param type="endSty" val="noArr"/>
                                    <dgm:param type="connRout" val="bend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srcNode" val="rootConnector"/>
                                    <dgm:param type="dim" val="1D"/>
                                    <dgm:param type="endSty" val="noArr"/>
                                    <dgm:param type="connRout" val="bend"/>
                                    <dgm:param type="begPts" val="bCtr"/>
                                    <dgm:param type="endPts" val="midL mid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srcNode" val="rootConnector1"/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srcNode" val="rootConnector"/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linDir" val="fromT"/>
                        <dgm:param type="chAlign" val="r"/>
                      </dgm:alg>
                    </dgm:if>
                    <dgm:if name="Name85" func="var" arg="hierBranch" op="equ" val="r">
                      <dgm:alg type="hierChild">
                        <dgm:param type="linDir" val="fromT"/>
                        <dgm:param type="chAlign" val="l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linDir" val="fromL"/>
                            <dgm:param type="chAlign" val="l"/>
                            <dgm:param type="secLinDir" val="fromT"/>
                            <dgm:param type="secChAlign" val="t"/>
                          </dgm:alg>
                        </dgm:if>
                        <dgm:else name="Name89">
                          <dgm:alg type="hierChild">
                            <dgm:param type="linDir" val="fromR"/>
                            <dgm:param type="chAlign" val="l"/>
                            <dgm:param type="secLinDir" val="fromT"/>
                            <dgm:param type="secChAlign" val="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linDir" val="fromL"/>
                        <dgm:param type="chAlign" val="l"/>
                        <dgm:param type="secLinDir" val="fromT"/>
                        <dgm:param type="secChAlign" val="t"/>
                      </dgm:alg>
                    </dgm:if>
                    <dgm:else name="Name105">
                      <dgm:alg type="hierChild">
                        <dgm:param type="linDir" val="fromR"/>
                        <dgm:param type="chAlign" val="l"/>
                        <dgm:param type="secLinDir" val="fromT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linDir" val="fromL"/>
                  <dgm:param type="chAlign" val="l"/>
                  <dgm:param type="secLinDir" val="fromT"/>
                  <dgm:param type="secChAlign" val="t"/>
                </dgm:alg>
              </dgm:if>
              <dgm:else name="Name109">
                <dgm:alg type="hierChild">
                  <dgm:param type="linDir" val="fromR"/>
                  <dgm:param type="chAlign" val="l"/>
                  <dgm:param type="secLinDir" val="fromT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dim" val="1D"/>
                    <dgm:param type="endSty" val="noArr"/>
                    <dgm:param type="connRout" val="bend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linDir" val="fromT"/>
                        <dgm:param type="chAlign" val="r"/>
                      </dgm:alg>
                    </dgm:if>
                    <dgm:if name="Name129" func="var" arg="hierBranch" op="equ" val="r">
                      <dgm:alg type="hierChild">
                        <dgm:param type="linDir" val="fromT"/>
                        <dgm:param type="chAlign" val="l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linDir" val="fromL"/>
                            <dgm:param type="chAlign" val="l"/>
                            <dgm:param type="secLinDir" val="fromT"/>
                            <dgm:param type="secChAlign" val="t"/>
                          </dgm:alg>
                        </dgm:if>
                        <dgm:else name="Name133">
                          <dgm:alg type="hierChild">
                            <dgm:param type="linDir" val="fromR"/>
                            <dgm:param type="chAlign" val="l"/>
                            <dgm:param type="secLinDir" val="fromT"/>
                            <dgm:param type="secChAlign" val="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linDir" val="fromL"/>
                        <dgm:param type="chAlign" val="l"/>
                        <dgm:param type="secLinDir" val="fromT"/>
                        <dgm:param type="secChAlign" val="t"/>
                      </dgm:alg>
                    </dgm:if>
                    <dgm:else name="Name146">
                      <dgm:alg type="hierChild">
                        <dgm:param type="linDir" val="fromR"/>
                        <dgm:param type="chAlign" val="l"/>
                        <dgm:param type="secLinDir" val="fromT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9/3/layout/CircleRelationship">
  <dgm:title val=""/>
  <dgm:desc val=""/>
  <dgm:catLst>
    <dgm:cat type="relationship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0" srcId="0" destId="10" srcOrd="0" destOrd="0"/>
        <dgm:cxn modelId="21" srcId="10" destId="11" srcOrd="0" destOrd="0"/>
        <dgm:cxn modelId="22" srcId="10" destId="12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0" srcId="0" destId="10" srcOrd="0" destOrd="0"/>
        <dgm:cxn modelId="21" srcId="10" destId="11" srcOrd="0" destOrd="0"/>
        <dgm:cxn modelId="22" srcId="10" destId="12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0" srcId="0" destId="10" srcOrd="0" destOrd="0"/>
        <dgm:cxn modelId="21" srcId="10" destId="11" srcOrd="0" destOrd="0"/>
        <dgm:cxn modelId="22" srcId="10" destId="12" srcOrd="0" destOrd="0"/>
      </dgm:cxnLst>
      <dgm:bg/>
      <dgm:whole/>
    </dgm:dataModel>
  </dgm:clrData>
  <dgm:layoutNode name="Name0">
    <dgm:varLst>
      <dgm:chMax val="1"/>
      <dgm:chPref val="1"/>
    </dgm:varLst>
    <dgm:shape xmlns:r="http://schemas.openxmlformats.org/officeDocument/2006/relationships" r:blip="">
      <dgm:adjLst/>
    </dgm:shape>
    <dgm:choose name="Name1">
      <dgm:if name="Name2" axis="ch ch" ptType="node node" func="cnt" op="equ" val="0">
        <dgm:alg type="composite">
          <dgm:param type="ar" val="0.98"/>
        </dgm:alg>
        <dgm:constrLst>
          <dgm:constr type="primFontSz" for="des" ptType="node" op="equ" val="65"/>
          <dgm:constr type="l" for="ch" forName="Parent" refType="w" fact="0"/>
          <dgm:constr type="t" for="ch" forName="Parent" refType="h" fact="0.039"/>
          <dgm:constr type="w" for="ch" forName="Parent" refType="w" fact="0.8734"/>
          <dgm:constr type="h" for="ch" forName="Parent" refType="h" fact="0.856"/>
          <dgm:constr type="l" for="ch" forName="Accent1" refType="w" fact="0.4984"/>
          <dgm:constr type="t" for="ch" forName="Accent1" refType="h" fact="0"/>
          <dgm:constr type="w" for="ch" forName="Accent1" refType="w" fact="0.0972"/>
          <dgm:constr type="h" for="ch" forName="Accent1" refType="h" fact="0.0952"/>
          <dgm:constr type="l" for="ch" forName="Accent2" refType="w" fact="0.2684"/>
          <dgm:constr type="t" for="ch" forName="Accent2" refType="h" fact="0.8314"/>
          <dgm:constr type="w" for="ch" forName="Accent2" refType="w" fact="0.0704"/>
          <dgm:constr type="h" for="ch" forName="Accent2" refType="h" fact="0.069"/>
          <dgm:constr type="l" for="ch" forName="Accent3" refType="w" fact="0.9296"/>
          <dgm:constr type="t" for="ch" forName="Accent3" refType="h" fact="0.3864"/>
          <dgm:constr type="w" for="ch" forName="Accent3" refType="w" fact="0.0704"/>
          <dgm:constr type="h" for="ch" forName="Accent3" refType="h" fact="0.069"/>
          <dgm:constr type="l" for="ch" forName="Accent4" refType="w" fact="0.5931"/>
          <dgm:constr type="t" for="ch" forName="Accent4" refType="h" fact="0.9048"/>
          <dgm:constr type="w" for="ch" forName="Accent4" refType="w" fact="0.0972"/>
          <dgm:constr type="h" for="ch" forName="Accent4" refType="h" fact="0.0952"/>
          <dgm:constr type="l" for="ch" forName="Accent5" refType="w" fact="0.2883"/>
          <dgm:constr type="t" for="ch" forName="Accent5" refType="h" fact="0.1353"/>
          <dgm:constr type="w" for="ch" forName="Accent5" refType="w" fact="0.0704"/>
          <dgm:constr type="h" for="ch" forName="Accent5" refType="h" fact="0.069"/>
          <dgm:constr type="l" for="ch" forName="Accent6" refType="w" fact="0.0666"/>
          <dgm:constr type="t" for="ch" forName="Accent6" refType="h" fact="0.53"/>
          <dgm:constr type="w" for="ch" forName="Accent6" refType="w" fact="0.0704"/>
          <dgm:constr type="h" for="ch" forName="Accent6" refType="h" fact="0.069"/>
        </dgm:constrLst>
      </dgm:if>
      <dgm:if name="Name3" axis="ch ch" ptType="node node" func="cnt" op="equ" val="1">
        <dgm:alg type="composite">
          <dgm:param type="ar" val="1.2476"/>
        </dgm:alg>
        <dgm:constrLst>
          <dgm:constr type="primFontSz" for="des" ptType="node" op="equ" val="65"/>
          <dgm:constr type="l" for="ch" forName="Parent" refType="w" fact="0.2145"/>
          <dgm:constr type="t" for="ch" forName="Parent" refType="h" fact="0.039"/>
          <dgm:constr type="w" for="ch" forName="Parent" refType="w" fact="0.6861"/>
          <dgm:constr type="h" for="ch" forName="Parent" refType="h" fact="0.856"/>
          <dgm:constr type="l" for="ch" forName="Accent8" refType="w" fact="0.0262"/>
          <dgm:constr type="t" for="ch" forName="Accent8" refType="h" fact="0.6434"/>
          <dgm:constr type="w" for="ch" forName="Accent8" refType="w" fact="0.138"/>
          <dgm:constr type="h" for="ch" forName="Accent8" refType="h" fact="0.1721"/>
          <dgm:constr type="l" for="ch" forName="Accent1" refType="w" fact="0.6059"/>
          <dgm:constr type="t" for="ch" forName="Accent1" refType="h" fact="0"/>
          <dgm:constr type="w" for="ch" forName="Accent1" refType="w" fact="0.0763"/>
          <dgm:constr type="h" for="ch" forName="Accent1" refType="h" fact="0.0952"/>
          <dgm:constr type="l" for="ch" forName="Accent2" refType="w" fact="0.4253"/>
          <dgm:constr type="t" for="ch" forName="Accent2" refType="h" fact="0.8314"/>
          <dgm:constr type="w" for="ch" forName="Accent2" refType="w" fact="0.0553"/>
          <dgm:constr type="h" for="ch" forName="Accent2" refType="h" fact="0.069"/>
          <dgm:constr type="l" for="ch" forName="Accent3" refType="w" fact="0.9447"/>
          <dgm:constr type="t" for="ch" forName="Accent3" refType="h" fact="0.3864"/>
          <dgm:constr type="w" for="ch" forName="Accent3" refType="w" fact="0.0553"/>
          <dgm:constr type="h" for="ch" forName="Accent3" refType="h" fact="0.069"/>
          <dgm:constr type="l" for="ch" forName="Child1" refType="w" fact="0"/>
          <dgm:constr type="t" for="ch" forName="Child1" refType="h" fact="0.1935"/>
          <dgm:constr type="w" for="ch" forName="Child1" refType="w" fact="0.2789"/>
          <dgm:constr type="h" for="ch" forName="Child1" refType="h" fact="0.3479"/>
          <dgm:constr type="l" for="ch" forName="Accent4" refType="w" fact="0.6803"/>
          <dgm:constr type="t" for="ch" forName="Accent4" refType="h" fact="0.9048"/>
          <dgm:constr type="w" for="ch" forName="Accent4" refType="w" fact="0.0763"/>
          <dgm:constr type="h" for="ch" forName="Accent4" refType="h" fact="0.0952"/>
          <dgm:constr type="l" for="ch" forName="Accent7" refType="w" fact="0.5287"/>
          <dgm:constr type="t" for="ch" forName="Accent7" refType="h" fact="0.1383"/>
          <dgm:constr type="w" for="ch" forName="Accent7" refType="w" fact="0.0763"/>
          <dgm:constr type="h" for="ch" forName="Accent7" refType="h" fact="0.0952"/>
          <dgm:constr type="l" for="ch" forName="Accent5" refType="w" fact="0.4409"/>
          <dgm:constr type="t" for="ch" forName="Accent5" refType="h" fact="0.1353"/>
          <dgm:constr type="w" for="ch" forName="Accent5" refType="w" fact="0.0553"/>
          <dgm:constr type="h" for="ch" forName="Accent5" refType="h" fact="0.069"/>
          <dgm:constr type="l" for="ch" forName="Accent6" refType="w" fact="0.2668"/>
          <dgm:constr type="t" for="ch" forName="Accent6" refType="h" fact="0.53"/>
          <dgm:constr type="w" for="ch" forName="Accent6" refType="w" fact="0.0553"/>
          <dgm:constr type="h" for="ch" forName="Accent6" refType="h" fact="0.069"/>
        </dgm:constrLst>
      </dgm:if>
      <dgm:if name="Name4" axis="ch ch" ptType="node node" func="cnt" op="equ" val="2">
        <dgm:alg type="composite">
          <dgm:param type="ar" val="1.592"/>
        </dgm:alg>
        <dgm:constrLst>
          <dgm:constr type="primFontSz" for="des" ptType="node" op="equ" val="65"/>
          <dgm:constr type="l" for="ch" forName="Parent" refType="w" fact="0.1886"/>
          <dgm:constr type="t" for="ch" forName="Parent" refType="h" fact="0.039"/>
          <dgm:constr type="w" for="ch" forName="Parent" refType="w" fact="0.5377"/>
          <dgm:constr type="h" for="ch" forName="Parent" refType="h" fact="0.856"/>
          <dgm:constr type="l" for="ch" forName="Accent8" refType="w" fact="0.0411"/>
          <dgm:constr type="t" for="ch" forName="Accent8" refType="h" fact="0.6434"/>
          <dgm:constr type="w" for="ch" forName="Accent8" refType="w" fact="0.1081"/>
          <dgm:constr type="h" for="ch" forName="Accent8" refType="h" fact="0.1721"/>
          <dgm:constr type="l" for="ch" forName="Accent1" refType="w" fact="0.4954"/>
          <dgm:constr type="t" for="ch" forName="Accent1" refType="h" fact="0"/>
          <dgm:constr type="w" for="ch" forName="Accent1" refType="w" fact="0.0598"/>
          <dgm:constr type="h" for="ch" forName="Accent1" refType="h" fact="0.0952"/>
          <dgm:constr type="l" for="ch" forName="Accent2" refType="w" fact="0.3538"/>
          <dgm:constr type="t" for="ch" forName="Accent2" refType="h" fact="0.8314"/>
          <dgm:constr type="w" for="ch" forName="Accent2" refType="w" fact="0.0433"/>
          <dgm:constr type="h" for="ch" forName="Accent2" refType="h" fact="0.069"/>
          <dgm:constr type="l" for="ch" forName="Accent3" refType="w" fact="0.7609"/>
          <dgm:constr type="t" for="ch" forName="Accent3" refType="h" fact="0.3864"/>
          <dgm:constr type="w" for="ch" forName="Accent3" refType="w" fact="0.0433"/>
          <dgm:constr type="h" for="ch" forName="Accent3" refType="h" fact="0.069"/>
          <dgm:constr type="l" for="ch" forName="Accent9" refType="w" fact="0.6839"/>
          <dgm:constr type="t" for="ch" forName="Accent9" refType="h" fact="0.27"/>
          <dgm:constr type="w" for="ch" forName="Accent9" refType="w" fact="0.0598"/>
          <dgm:constr type="h" for="ch" forName="Accent9" refType="h" fact="0.0952"/>
          <dgm:constr type="l" for="ch" forName="Child1" refType="w" fact="0.0206"/>
          <dgm:constr type="t" for="ch" forName="Child1" refType="h" fact="0.1935"/>
          <dgm:constr type="w" for="ch" forName="Child1" refType="w" fact="0.2186"/>
          <dgm:constr type="h" for="ch" forName="Child1" refType="h" fact="0.3479"/>
          <dgm:constr type="l" for="ch" forName="Child2" refType="w" fact="0.7814"/>
          <dgm:constr type="t" for="ch" forName="Child2" refType="h" fact="0.0298"/>
          <dgm:constr type="w" for="ch" forName="Child2" refType="w" fact="0.2186"/>
          <dgm:constr type="h" for="ch" forName="Child2" refType="h" fact="0.3479"/>
          <dgm:constr type="l" for="ch" forName="Accent10" refType="w" fact="0"/>
          <dgm:constr type="t" for="ch" forName="Accent10" refType="h" fact="0.8482"/>
          <dgm:constr type="w" for="ch" forName="Accent10" refType="w" fact="0.0433"/>
          <dgm:constr type="h" for="ch" forName="Accent10" refType="h" fact="0.069"/>
          <dgm:constr type="l" for="ch" forName="Accent11" refType="w" fact="0.4318"/>
          <dgm:constr type="t" for="ch" forName="Accent11" refType="h" fact="0.75"/>
          <dgm:constr type="w" for="ch" forName="Accent11" refType="w" fact="0.0433"/>
          <dgm:constr type="h" for="ch" forName="Accent11" refType="h" fact="0.069"/>
          <dgm:constr type="l" for="ch" forName="Accent7" refType="w" fact="0.4349"/>
          <dgm:constr type="t" for="ch" forName="Accent7" refType="h" fact="0.1383"/>
          <dgm:constr type="w" for="ch" forName="Accent7" refType="w" fact="0.0598"/>
          <dgm:constr type="h" for="ch" forName="Accent7" refType="h" fact="0.0952"/>
          <dgm:constr type="l" for="ch" forName="Accent5" refType="w" fact="0.3661"/>
          <dgm:constr type="t" for="ch" forName="Accent5" refType="h" fact="0.1353"/>
          <dgm:constr type="w" for="ch" forName="Accent5" refType="w" fact="0.0433"/>
          <dgm:constr type="h" for="ch" forName="Accent5" refType="h" fact="0.069"/>
          <dgm:constr type="l" for="ch" forName="Accent6" refType="w" fact="0.2296"/>
          <dgm:constr type="t" for="ch" forName="Accent6" refType="h" fact="0.53"/>
          <dgm:constr type="w" for="ch" forName="Accent6" refType="w" fact="0.0433"/>
          <dgm:constr type="h" for="ch" forName="Accent6" refType="h" fact="0.069"/>
          <dgm:constr type="l" for="ch" forName="Accent4" refType="w" fact="0.5537"/>
          <dgm:constr type="t" for="ch" forName="Accent4" refType="h" fact="0.9048"/>
          <dgm:constr type="w" for="ch" forName="Accent4" refType="w" fact="0.0598"/>
          <dgm:constr type="h" for="ch" forName="Accent4" refType="h" fact="0.0952"/>
        </dgm:constrLst>
      </dgm:if>
      <dgm:if name="Name5" axis="ch ch" ptType="node node" func="cnt" op="equ" val="3">
        <dgm:alg type="composite">
          <dgm:param type="ar" val="1.7557"/>
        </dgm:alg>
        <dgm:constrLst>
          <dgm:constr type="primFontSz" for="des" ptType="node" op="equ" val="65"/>
          <dgm:constr type="l" for="ch" forName="Parent" refType="w" fact="0.171"/>
          <dgm:constr type="t" for="ch" forName="Parent" refType="h" fact="0.039"/>
          <dgm:constr type="w" for="ch" forName="Parent" refType="w" fact="0.4875"/>
          <dgm:constr type="h" for="ch" forName="Parent" refType="h" fact="0.856"/>
          <dgm:constr type="l" for="ch" forName="Accent8" refType="w" fact="0.0373"/>
          <dgm:constr type="t" for="ch" forName="Accent8" refType="h" fact="0.6434"/>
          <dgm:constr type="w" for="ch" forName="Accent8" refType="w" fact="0.098"/>
          <dgm:constr type="h" for="ch" forName="Accent8" refType="h" fact="0.1721"/>
          <dgm:constr type="l" for="ch" forName="Accent1" refType="w" fact="0.4492"/>
          <dgm:constr type="t" for="ch" forName="Accent1" refType="h" fact="0"/>
          <dgm:constr type="w" for="ch" forName="Accent1" refType="w" fact="0.0542"/>
          <dgm:constr type="h" for="ch" forName="Accent1" refType="h" fact="0.0952"/>
          <dgm:constr type="l" for="ch" forName="Accent2" refType="w" fact="0.3209"/>
          <dgm:constr type="t" for="ch" forName="Accent2" refType="h" fact="0.8314"/>
          <dgm:constr type="w" for="ch" forName="Accent2" refType="w" fact="0.0393"/>
          <dgm:constr type="h" for="ch" forName="Accent2" refType="h" fact="0.069"/>
          <dgm:constr type="l" for="ch" forName="Accent3" refType="w" fact="0.6899"/>
          <dgm:constr type="t" for="ch" forName="Accent3" refType="h" fact="0.3864"/>
          <dgm:constr type="w" for="ch" forName="Accent3" refType="w" fact="0.0393"/>
          <dgm:constr type="h" for="ch" forName="Accent3" refType="h" fact="0.069"/>
          <dgm:constr type="l" for="ch" forName="Accent9" refType="w" fact="0.6201"/>
          <dgm:constr type="t" for="ch" forName="Accent9" refType="h" fact="0.27"/>
          <dgm:constr type="w" for="ch" forName="Accent9" refType="w" fact="0.0542"/>
          <dgm:constr type="h" for="ch" forName="Accent9" refType="h" fact="0.0952"/>
          <dgm:constr type="l" for="ch" forName="Child1" refType="w" fact="0.0186"/>
          <dgm:constr type="t" for="ch" forName="Child1" refType="h" fact="0.1935"/>
          <dgm:constr type="w" for="ch" forName="Child1" refType="w" fact="0.1982"/>
          <dgm:constr type="h" for="ch" forName="Child1" refType="h" fact="0.3479"/>
          <dgm:constr type="l" for="ch" forName="Child2" refType="w" fact="0.7086"/>
          <dgm:constr type="t" for="ch" forName="Child2" refType="h" fact="0.0298"/>
          <dgm:constr type="w" for="ch" forName="Child2" refType="w" fact="0.1982"/>
          <dgm:constr type="h" for="ch" forName="Child2" refType="h" fact="0.3479"/>
          <dgm:constr type="l" for="ch" forName="Child3" refType="w" fact="0.8018"/>
          <dgm:constr type="t" for="ch" forName="Child3" refType="h" fact="0.6312"/>
          <dgm:constr type="w" for="ch" forName="Child3" refType="w" fact="0.1982"/>
          <dgm:constr type="h" for="ch" forName="Child3" refType="h" fact="0.3479"/>
          <dgm:constr type="l" for="ch" forName="Accent12" refType="w" fact="0.7459"/>
          <dgm:constr type="t" for="ch" forName="Accent12" refType="h" fact="0.619"/>
          <dgm:constr type="w" for="ch" forName="Accent12" refType="w" fact="0.0393"/>
          <dgm:constr type="h" for="ch" forName="Accent12" refType="h" fact="0.069"/>
          <dgm:constr type="l" for="ch" forName="Accent4" refType="w" fact="0.5021"/>
          <dgm:constr type="t" for="ch" forName="Accent4" refType="h" fact="0.9048"/>
          <dgm:constr type="w" for="ch" forName="Accent4" refType="w" fact="0.0542"/>
          <dgm:constr type="h" for="ch" forName="Accent4" refType="h" fact="0.0952"/>
          <dgm:constr type="l" for="ch" forName="Accent10" refType="w" fact="0"/>
          <dgm:constr type="t" for="ch" forName="Accent10" refType="h" fact="0.8482"/>
          <dgm:constr type="w" for="ch" forName="Accent10" refType="w" fact="0.0393"/>
          <dgm:constr type="h" for="ch" forName="Accent10" refType="h" fact="0.069"/>
          <dgm:constr type="l" for="ch" forName="Accent11" refType="w" fact="0.3916"/>
          <dgm:constr type="t" for="ch" forName="Accent11" refType="h" fact="0.75"/>
          <dgm:constr type="w" for="ch" forName="Accent11" refType="w" fact="0.0393"/>
          <dgm:constr type="h" for="ch" forName="Accent11" refType="h" fact="0.069"/>
          <dgm:constr type="l" for="ch" forName="Accent7" refType="w" fact="0.3944"/>
          <dgm:constr type="t" for="ch" forName="Accent7" refType="h" fact="0.1383"/>
          <dgm:constr type="w" for="ch" forName="Accent7" refType="w" fact="0.0542"/>
          <dgm:constr type="h" for="ch" forName="Accent7" refType="h" fact="0.0952"/>
          <dgm:constr type="l" for="ch" forName="Accent5" refType="w" fact="0.3319"/>
          <dgm:constr type="t" for="ch" forName="Accent5" refType="h" fact="0.1353"/>
          <dgm:constr type="w" for="ch" forName="Accent5" refType="w" fact="0.0393"/>
          <dgm:constr type="h" for="ch" forName="Accent5" refType="h" fact="0.069"/>
          <dgm:constr type="l" for="ch" forName="Accent6" refType="w" fact="0.2082"/>
          <dgm:constr type="t" for="ch" forName="Accent6" refType="h" fact="0.53"/>
          <dgm:constr type="w" for="ch" forName="Accent6" refType="w" fact="0.0393"/>
          <dgm:constr type="h" for="ch" forName="Accent6" refType="h" fact="0.069"/>
        </dgm:constrLst>
      </dgm:if>
      <dgm:if name="Name6" axis="ch ch" ptType="node node" func="cnt" op="equ" val="4">
        <dgm:alg type="composite">
          <dgm:param type="ar" val="1.3749"/>
        </dgm:alg>
        <dgm:constrLst>
          <dgm:constr type="primFontSz" for="des" ptType="node" op="equ" val="65"/>
          <dgm:constr type="l" for="ch" forName="Parent" refType="w" fact="0.171"/>
          <dgm:constr type="t" for="ch" forName="Parent" refType="h" fact="0.0306"/>
          <dgm:constr type="w" for="ch" forName="Parent" refType="w" fact="0.4875"/>
          <dgm:constr type="h" for="ch" forName="Parent" refType="h" fact="0.6703"/>
          <dgm:constr type="l" for="ch" forName="Accent8" refType="w" fact="0.0373"/>
          <dgm:constr type="t" for="ch" forName="Accent8" refType="h" fact="0.5038"/>
          <dgm:constr type="w" for="ch" forName="Accent8" refType="w" fact="0.098"/>
          <dgm:constr type="h" for="ch" forName="Accent8" refType="h" fact="0.1348"/>
          <dgm:constr type="l" for="ch" forName="Accent1" refType="w" fact="0.4492"/>
          <dgm:constr type="t" for="ch" forName="Accent1" refType="h" fact="0"/>
          <dgm:constr type="w" for="ch" forName="Accent1" refType="w" fact="0.0542"/>
          <dgm:constr type="h" for="ch" forName="Accent1" refType="h" fact="0.0746"/>
          <dgm:constr type="l" for="ch" forName="Accent2" refType="w" fact="0.3209"/>
          <dgm:constr type="t" for="ch" forName="Accent2" refType="h" fact="0.6511"/>
          <dgm:constr type="w" for="ch" forName="Accent2" refType="w" fact="0.0393"/>
          <dgm:constr type="h" for="ch" forName="Accent2" refType="h" fact="0.054"/>
          <dgm:constr type="l" for="ch" forName="Accent3" refType="w" fact="0.6899"/>
          <dgm:constr type="t" for="ch" forName="Accent3" refType="h" fact="0.3026"/>
          <dgm:constr type="w" for="ch" forName="Accent3" refType="w" fact="0.0393"/>
          <dgm:constr type="h" for="ch" forName="Accent3" refType="h" fact="0.054"/>
          <dgm:constr type="l" for="ch" forName="Accent9" refType="w" fact="0.6201"/>
          <dgm:constr type="t" for="ch" forName="Accent9" refType="h" fact="0.2115"/>
          <dgm:constr type="w" for="ch" forName="Accent9" refType="w" fact="0.0542"/>
          <dgm:constr type="h" for="ch" forName="Accent9" refType="h" fact="0.0746"/>
          <dgm:constr type="l" for="ch" forName="Child1" refType="w" fact="0.0186"/>
          <dgm:constr type="t" for="ch" forName="Child1" refType="h" fact="0.1515"/>
          <dgm:constr type="w" for="ch" forName="Child1" refType="w" fact="0.1982"/>
          <dgm:constr type="h" for="ch" forName="Child1" refType="h" fact="0.2725"/>
          <dgm:constr type="l" for="ch" forName="Child2" refType="w" fact="0.7086"/>
          <dgm:constr type="t" for="ch" forName="Child2" refType="h" fact="0.0233"/>
          <dgm:constr type="w" for="ch" forName="Child2" refType="w" fact="0.1982"/>
          <dgm:constr type="h" for="ch" forName="Child2" refType="h" fact="0.2725"/>
          <dgm:constr type="l" for="ch" forName="Child3" refType="w" fact="0.8018"/>
          <dgm:constr type="t" for="ch" forName="Child3" refType="h" fact="0.4943"/>
          <dgm:constr type="w" for="ch" forName="Child3" refType="w" fact="0.1982"/>
          <dgm:constr type="h" for="ch" forName="Child3" refType="h" fact="0.2725"/>
          <dgm:constr type="l" for="ch" forName="Accent12" refType="w" fact="0.7459"/>
          <dgm:constr type="t" for="ch" forName="Accent12" refType="h" fact="0.4848"/>
          <dgm:constr type="w" for="ch" forName="Accent12" refType="w" fact="0.0393"/>
          <dgm:constr type="h" for="ch" forName="Accent12" refType="h" fact="0.054"/>
          <dgm:constr type="l" for="ch" forName="Accent4" refType="w" fact="0.5021"/>
          <dgm:constr type="t" for="ch" forName="Accent4" refType="h" fact="0.7085"/>
          <dgm:constr type="w" for="ch" forName="Accent4" refType="w" fact="0.0542"/>
          <dgm:constr type="h" for="ch" forName="Accent4" refType="h" fact="0.0746"/>
          <dgm:constr type="l" for="ch" forName="Accent10" refType="w" fact="0"/>
          <dgm:constr type="t" for="ch" forName="Accent10" refType="h" fact="0.6642"/>
          <dgm:constr type="w" for="ch" forName="Accent10" refType="w" fact="0.0393"/>
          <dgm:constr type="h" for="ch" forName="Accent10" refType="h" fact="0.054"/>
          <dgm:constr type="l" for="ch" forName="Accent11" refType="w" fact="0.3916"/>
          <dgm:constr type="t" for="ch" forName="Accent11" refType="h" fact="0.5873"/>
          <dgm:constr type="w" for="ch" forName="Accent11" refType="w" fact="0.0393"/>
          <dgm:constr type="h" for="ch" forName="Accent11" refType="h" fact="0.054"/>
          <dgm:constr type="l" for="ch" forName="Accent7" refType="w" fact="0.3944"/>
          <dgm:constr type="t" for="ch" forName="Accent7" refType="h" fact="0.1083"/>
          <dgm:constr type="w" for="ch" forName="Accent7" refType="w" fact="0.0542"/>
          <dgm:constr type="h" for="ch" forName="Accent7" refType="h" fact="0.0746"/>
          <dgm:constr type="l" for="ch" forName="Accent5" refType="w" fact="0.3319"/>
          <dgm:constr type="t" for="ch" forName="Accent5" refType="h" fact="0.1059"/>
          <dgm:constr type="w" for="ch" forName="Accent5" refType="w" fact="0.0393"/>
          <dgm:constr type="h" for="ch" forName="Accent5" refType="h" fact="0.054"/>
          <dgm:constr type="l" for="ch" forName="Accent6" refType="w" fact="0.2082"/>
          <dgm:constr type="t" for="ch" forName="Accent6" refType="h" fact="0.4151"/>
          <dgm:constr type="w" for="ch" forName="Accent6" refType="w" fact="0.0393"/>
          <dgm:constr type="h" for="ch" forName="Accent6" refType="h" fact="0.054"/>
          <dgm:constr type="l" for="ch" forName="Child4" refType="w" fact="0.2329"/>
          <dgm:constr type="t" for="ch" forName="Child4" refType="h" fact="0.7275"/>
          <dgm:constr type="w" for="ch" forName="Child4" refType="w" fact="0.1982"/>
          <dgm:constr type="h" for="ch" forName="Child4" refType="h" fact="0.2725"/>
          <dgm:constr type="l" for="ch" forName="Accent13" refType="w" fact="0.4099"/>
          <dgm:constr type="t" for="ch" forName="Accent13" refType="h" fact="0.7183"/>
          <dgm:constr type="w" for="ch" forName="Accent13" refType="w" fact="0.0393"/>
          <dgm:constr type="h" for="ch" forName="Accent13" refType="h" fact="0.054"/>
        </dgm:constrLst>
      </dgm:if>
      <dgm:else name="Name7">
        <dgm:alg type="composite">
          <dgm:param type="ar" val="1.1477"/>
        </dgm:alg>
        <dgm:constrLst>
          <dgm:constr type="primFontSz" for="des" ptType="node" op="equ" val="65"/>
          <dgm:constr type="l" for="ch" forName="Parent" refType="w" fact="0.171"/>
          <dgm:constr type="t" for="ch" forName="Parent" refType="h" fact="0.1907"/>
          <dgm:constr type="w" for="ch" forName="Parent" refType="w" fact="0.4875"/>
          <dgm:constr type="h" for="ch" forName="Parent" refType="h" fact="0.5596"/>
          <dgm:constr type="l" for="ch" forName="Accent8" refType="w" fact="0.0373"/>
          <dgm:constr type="t" for="ch" forName="Accent8" refType="h" fact="0.5858"/>
          <dgm:constr type="w" for="ch" forName="Accent8" refType="w" fact="0.098"/>
          <dgm:constr type="h" for="ch" forName="Accent8" refType="h" fact="0.1125"/>
          <dgm:constr type="l" for="ch" forName="Accent1" refType="w" fact="0.4492"/>
          <dgm:constr type="t" for="ch" forName="Accent1" refType="h" fact="0.1652"/>
          <dgm:constr type="w" for="ch" forName="Accent1" refType="w" fact="0.0542"/>
          <dgm:constr type="h" for="ch" forName="Accent1" refType="h" fact="0.0623"/>
          <dgm:constr type="l" for="ch" forName="Accent2" refType="w" fact="0.3209"/>
          <dgm:constr type="t" for="ch" forName="Accent2" refType="h" fact="0.7087"/>
          <dgm:constr type="w" for="ch" forName="Accent2" refType="w" fact="0.0393"/>
          <dgm:constr type="h" for="ch" forName="Accent2" refType="h" fact="0.0451"/>
          <dgm:constr type="l" for="ch" forName="Accent3" refType="w" fact="0.6899"/>
          <dgm:constr type="t" for="ch" forName="Accent3" refType="h" fact="0.4178"/>
          <dgm:constr type="w" for="ch" forName="Accent3" refType="w" fact="0.0393"/>
          <dgm:constr type="h" for="ch" forName="Accent3" refType="h" fact="0.0451"/>
          <dgm:constr type="l" for="ch" forName="Accent9" refType="w" fact="0.6201"/>
          <dgm:constr type="t" for="ch" forName="Accent9" refType="h" fact="0.3417"/>
          <dgm:constr type="w" for="ch" forName="Accent9" refType="w" fact="0.0542"/>
          <dgm:constr type="h" for="ch" forName="Accent9" refType="h" fact="0.0623"/>
          <dgm:constr type="l" for="ch" forName="Child1" refType="w" fact="0.0186"/>
          <dgm:constr type="t" for="ch" forName="Child1" refType="h" fact="0.2917"/>
          <dgm:constr type="w" for="ch" forName="Child1" refType="w" fact="0.1982"/>
          <dgm:constr type="h" for="ch" forName="Child1" refType="h" fact="0.2275"/>
          <dgm:constr type="l" for="ch" forName="Child2" refType="w" fact="0.7086"/>
          <dgm:constr type="t" for="ch" forName="Child2" refType="h" fact="0.1847"/>
          <dgm:constr type="w" for="ch" forName="Child2" refType="w" fact="0.1982"/>
          <dgm:constr type="h" for="ch" forName="Child2" refType="h" fact="0.2275"/>
          <dgm:constr type="l" for="ch" forName="Child3" refType="w" fact="0.8018"/>
          <dgm:constr type="t" for="ch" forName="Child3" refType="h" fact="0.5778"/>
          <dgm:constr type="w" for="ch" forName="Child3" refType="w" fact="0.1982"/>
          <dgm:constr type="h" for="ch" forName="Child3" refType="h" fact="0.2275"/>
          <dgm:constr type="l" for="ch" forName="Accent12" refType="w" fact="0.7459"/>
          <dgm:constr type="t" for="ch" forName="Accent12" refType="h" fact="0.5699"/>
          <dgm:constr type="w" for="ch" forName="Accent12" refType="w" fact="0.0393"/>
          <dgm:constr type="h" for="ch" forName="Accent12" refType="h" fact="0.0451"/>
          <dgm:constr type="l" for="ch" forName="Accent4" refType="w" fact="0.5021"/>
          <dgm:constr type="t" for="ch" forName="Accent4" refType="h" fact="0.7567"/>
          <dgm:constr type="w" for="ch" forName="Accent4" refType="w" fact="0.0542"/>
          <dgm:constr type="h" for="ch" forName="Accent4" refType="h" fact="0.0623"/>
          <dgm:constr type="l" for="ch" forName="Accent10" refType="w" fact="0"/>
          <dgm:constr type="t" for="ch" forName="Accent10" refType="h" fact="0.7197"/>
          <dgm:constr type="w" for="ch" forName="Accent10" refType="w" fact="0.0393"/>
          <dgm:constr type="h" for="ch" forName="Accent10" refType="h" fact="0.0451"/>
          <dgm:constr type="l" for="ch" forName="Accent11" refType="w" fact="0.3916"/>
          <dgm:constr type="t" for="ch" forName="Accent11" refType="h" fact="0.6555"/>
          <dgm:constr type="w" for="ch" forName="Accent11" refType="w" fact="0.0393"/>
          <dgm:constr type="h" for="ch" forName="Accent11" refType="h" fact="0.0451"/>
          <dgm:constr type="l" for="ch" forName="Accent7" refType="w" fact="0.3944"/>
          <dgm:constr type="t" for="ch" forName="Accent7" refType="h" fact="0.2556"/>
          <dgm:constr type="w" for="ch" forName="Accent7" refType="w" fact="0.0542"/>
          <dgm:constr type="h" for="ch" forName="Accent7" refType="h" fact="0.0623"/>
          <dgm:constr type="l" for="ch" forName="Accent5" refType="w" fact="0.3319"/>
          <dgm:constr type="t" for="ch" forName="Accent5" refType="h" fact="0.2536"/>
          <dgm:constr type="w" for="ch" forName="Accent5" refType="w" fact="0.0393"/>
          <dgm:constr type="h" for="ch" forName="Accent5" refType="h" fact="0.0451"/>
          <dgm:constr type="l" for="ch" forName="Accent6" refType="w" fact="0.2082"/>
          <dgm:constr type="t" for="ch" forName="Accent6" refType="h" fact="0.5117"/>
          <dgm:constr type="w" for="ch" forName="Accent6" refType="w" fact="0.0393"/>
          <dgm:constr type="h" for="ch" forName="Accent6" refType="h" fact="0.0451"/>
          <dgm:constr type="l" for="ch" forName="Child5" refType="w" fact="0.4219"/>
          <dgm:constr type="t" for="ch" forName="Child5" refType="h" fact="0"/>
          <dgm:constr type="w" for="ch" forName="Child5" refType="w" fact="0.1982"/>
          <dgm:constr type="h" for="ch" forName="Child5" refType="h" fact="0.2275"/>
          <dgm:constr type="l" for="ch" forName="Child4" refType="w" fact="0.2329"/>
          <dgm:constr type="t" for="ch" forName="Child4" refType="h" fact="0.7725"/>
          <dgm:constr type="w" for="ch" forName="Child4" refType="w" fact="0.1982"/>
          <dgm:constr type="h" for="ch" forName="Child4" refType="h" fact="0.2275"/>
          <dgm:constr type="l" for="ch" forName="Accent15" refType="w" fact="0.1775"/>
          <dgm:constr type="t" for="ch" forName="Accent15" refType="h" fact="0.2466"/>
          <dgm:constr type="w" for="ch" forName="Accent15" refType="w" fact="0.0393"/>
          <dgm:constr type="h" for="ch" forName="Accent15" refType="h" fact="0.0451"/>
          <dgm:constr type="l" for="ch" forName="Accent16" refType="w" fact="0.6351"/>
          <dgm:constr type="t" for="ch" forName="Accent16" refType="h" fact="0.056"/>
          <dgm:constr type="w" for="ch" forName="Accent16" refType="w" fact="0.0393"/>
          <dgm:constr type="h" for="ch" forName="Accent16" refType="h" fact="0.0451"/>
          <dgm:constr type="l" for="ch" forName="Accent13" refType="w" fact="0.4099"/>
          <dgm:constr type="t" for="ch" forName="Accent13" refType="h" fact="0.7648"/>
          <dgm:constr type="w" for="ch" forName="Accent13" refType="w" fact="0.0393"/>
          <dgm:constr type="h" for="ch" forName="Accent13" refType="h" fact="0.0451"/>
        </dgm:constrLst>
      </dgm:else>
    </dgm:choose>
    <dgm:forEach name="wrapper" axis="self" ptType="parTrans">
      <dgm:forEach name="accentRepeat1" axis="self">
        <dgm:layoutNode name="AccentHold1" styleLbl="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  <dgm:forEach name="accentRepeat2" axis="self">
        <dgm:layoutNode name="AccentHold2" styleLbl="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  <dgm:forEach name="accentRepeat3" axis="self">
        <dgm:layoutNode name="AccentHold3" styleLbl="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</dgm:forEach>
    <dgm:forEach name="Name8" axis="ch" ptType="node" cnt="1">
      <dgm:layoutNode name="Parent" styleLbl="node0">
        <dgm:varLst>
          <dgm:chMax val="5"/>
          <dgm:chPref val="5"/>
        </dgm:varLst>
        <dgm:alg type="tx"/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choose name="Name9">
        <dgm:if name="Name10" axis="ch" ptType="node" func="cnt" op="lte" val="4">
          <dgm:layoutNode name="Accent1" styleLbl="node1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</dgm:layoutNode>
        </dgm:if>
        <dgm:else name="Name11"/>
      </dgm:choose>
      <dgm:layoutNode name="Accent2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3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4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5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6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</dgm:forEach>
    <dgm:forEach name="Name12" axis="ch ch" ptType="node node" st="1 1" cnt="1 1">
      <dgm:layoutNode name="Child1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3" ref="accentRepeat1"/>
      </dgm:layoutNode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14" ref="accentRepeat2"/>
      </dgm:layoutNode>
    </dgm:forEach>
    <dgm:forEach name="Name15" axis="ch ch" ptType="node node" st="1 2" cnt="1 1">
      <dgm:layoutNode name="Child2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16" ref="accentRepeat1"/>
      </dgm:layoutNode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17" ref="accentRepeat2"/>
      </dgm:layoutNode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18" ref="accentRepeat3"/>
      </dgm:layoutNode>
    </dgm:forEach>
    <dgm:forEach name="Name19" axis="ch ch" ptType="node node" st="1 3" cnt="1 1">
      <dgm:layoutNode name="Child3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12">
        <dgm:alg type="sp"/>
        <dgm:shape xmlns:r="http://schemas.openxmlformats.org/officeDocument/2006/relationships" r:blip="">
          <dgm:adjLst/>
        </dgm:shape>
        <dgm:presOf/>
        <dgm:constrLst/>
        <dgm:forEach name="Name20" ref="accentRepeat1"/>
      </dgm:layoutNode>
    </dgm:forEach>
    <dgm:forEach name="Name21" axis="ch ch" ptType="node node" st="1 4" cnt="1 1">
      <dgm:layoutNode name="Child4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13">
        <dgm:alg type="sp"/>
        <dgm:shape xmlns:r="http://schemas.openxmlformats.org/officeDocument/2006/relationships" r:blip="">
          <dgm:adjLst/>
        </dgm:shape>
        <dgm:presOf/>
        <dgm:constrLst/>
        <dgm:forEach name="Name22" ref="accentRepeat1"/>
      </dgm:layoutNode>
    </dgm:forEach>
    <dgm:forEach name="Name23" axis="ch ch" ptType="node node" st="1 5" cnt="1 1">
      <dgm:layoutNode name="Child5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15">
        <dgm:alg type="sp"/>
        <dgm:shape xmlns:r="http://schemas.openxmlformats.org/officeDocument/2006/relationships" r:blip="">
          <dgm:adjLst/>
        </dgm:shape>
        <dgm:presOf/>
        <dgm:constrLst/>
        <dgm:forEach name="Name24" ref="accentRepeat2"/>
      </dgm:layoutNode>
      <dgm:layoutNode name="Accent16">
        <dgm:alg type="sp"/>
        <dgm:shape xmlns:r="http://schemas.openxmlformats.org/officeDocument/2006/relationships" r:blip="">
          <dgm:adjLst/>
        </dgm:shape>
        <dgm:presOf/>
        <dgm:constrLst/>
        <dgm:forEach name="Name25" ref="accentRepeat3"/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linDir" val="fromT"/>
                  <dgm:param type="chAlign" val="r"/>
                </dgm:alg>
              </dgm:if>
              <dgm:if name="Name23" func="var" arg="hierBranch" op="equ" val="r">
                <dgm:alg type="hierChild">
                  <dgm:param type="linDir" val="fromT"/>
                  <dgm:param type="chAlign" val="l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linDir" val="fromL"/>
                      <dgm:param type="chAlign" val="l"/>
                      <dgm:param type="secLinDir" val="fromT"/>
                      <dgm:param type="secChAlign" val="t"/>
                    </dgm:alg>
                  </dgm:if>
                  <dgm:else name="Name27">
                    <dgm:alg type="hierChild">
                      <dgm:param type="linDir" val="fromR"/>
                      <dgm:param type="chAlign" val="l"/>
                      <dgm:param type="secLinDir" val="fromT"/>
                      <dgm:param type="secChAlign" val="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dim" val="1D"/>
                                    <dgm:param type="endSty" val="noArr"/>
                                    <dgm:param type="connRout" val="bend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srcNode" val="rootConnector"/>
                                    <dgm:param type="dim" val="1D"/>
                                    <dgm:param type="endSty" val="noArr"/>
                                    <dgm:param type="connRout" val="bend"/>
                                    <dgm:param type="begPts" val="bCtr"/>
                                    <dgm:param type="endPts" val="midL mid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srcNode" val="rootConnector1"/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srcNode" val="rootConnector"/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linDir" val="fromT"/>
                        <dgm:param type="chAlign" val="r"/>
                      </dgm:alg>
                    </dgm:if>
                    <dgm:if name="Name85" func="var" arg="hierBranch" op="equ" val="r">
                      <dgm:alg type="hierChild">
                        <dgm:param type="linDir" val="fromT"/>
                        <dgm:param type="chAlign" val="l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linDir" val="fromL"/>
                            <dgm:param type="chAlign" val="l"/>
                            <dgm:param type="secLinDir" val="fromT"/>
                            <dgm:param type="secChAlign" val="t"/>
                          </dgm:alg>
                        </dgm:if>
                        <dgm:else name="Name89">
                          <dgm:alg type="hierChild">
                            <dgm:param type="linDir" val="fromR"/>
                            <dgm:param type="chAlign" val="l"/>
                            <dgm:param type="secLinDir" val="fromT"/>
                            <dgm:param type="secChAlign" val="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linDir" val="fromL"/>
                        <dgm:param type="chAlign" val="l"/>
                        <dgm:param type="secLinDir" val="fromT"/>
                        <dgm:param type="secChAlign" val="t"/>
                      </dgm:alg>
                    </dgm:if>
                    <dgm:else name="Name105">
                      <dgm:alg type="hierChild">
                        <dgm:param type="linDir" val="fromR"/>
                        <dgm:param type="chAlign" val="l"/>
                        <dgm:param type="secLinDir" val="fromT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linDir" val="fromL"/>
                  <dgm:param type="chAlign" val="l"/>
                  <dgm:param type="secLinDir" val="fromT"/>
                  <dgm:param type="secChAlign" val="t"/>
                </dgm:alg>
              </dgm:if>
              <dgm:else name="Name109">
                <dgm:alg type="hierChild">
                  <dgm:param type="linDir" val="fromR"/>
                  <dgm:param type="chAlign" val="l"/>
                  <dgm:param type="secLinDir" val="fromT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dim" val="1D"/>
                    <dgm:param type="endSty" val="noArr"/>
                    <dgm:param type="connRout" val="bend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linDir" val="fromT"/>
                        <dgm:param type="chAlign" val="r"/>
                      </dgm:alg>
                    </dgm:if>
                    <dgm:if name="Name129" func="var" arg="hierBranch" op="equ" val="r">
                      <dgm:alg type="hierChild">
                        <dgm:param type="linDir" val="fromT"/>
                        <dgm:param type="chAlign" val="l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linDir" val="fromL"/>
                            <dgm:param type="chAlign" val="l"/>
                            <dgm:param type="secLinDir" val="fromT"/>
                            <dgm:param type="secChAlign" val="t"/>
                          </dgm:alg>
                        </dgm:if>
                        <dgm:else name="Name133">
                          <dgm:alg type="hierChild">
                            <dgm:param type="linDir" val="fromR"/>
                            <dgm:param type="chAlign" val="l"/>
                            <dgm:param type="secLinDir" val="fromT"/>
                            <dgm:param type="secChAlign" val="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linDir" val="fromL"/>
                        <dgm:param type="chAlign" val="l"/>
                        <dgm:param type="secLinDir" val="fromT"/>
                        <dgm:param type="secChAlign" val="t"/>
                      </dgm:alg>
                    </dgm:if>
                    <dgm:else name="Name146">
                      <dgm:alg type="hierChild">
                        <dgm:param type="linDir" val="fromR"/>
                        <dgm:param type="chAlign" val="l"/>
                        <dgm:param type="secLinDir" val="fromT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linDir" val="fromT"/>
                  <dgm:param type="chAlign" val="r"/>
                </dgm:alg>
              </dgm:if>
              <dgm:if name="Name23" func="var" arg="hierBranch" op="equ" val="r">
                <dgm:alg type="hierChild">
                  <dgm:param type="linDir" val="fromT"/>
                  <dgm:param type="chAlign" val="l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linDir" val="fromL"/>
                      <dgm:param type="chAlign" val="l"/>
                      <dgm:param type="secLinDir" val="fromT"/>
                      <dgm:param type="secChAlign" val="t"/>
                    </dgm:alg>
                  </dgm:if>
                  <dgm:else name="Name27">
                    <dgm:alg type="hierChild">
                      <dgm:param type="linDir" val="fromR"/>
                      <dgm:param type="chAlign" val="l"/>
                      <dgm:param type="secLinDir" val="fromT"/>
                      <dgm:param type="secChAlign" val="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dim" val="1D"/>
                                    <dgm:param type="endSty" val="noArr"/>
                                    <dgm:param type="connRout" val="bend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srcNode" val="rootConnector"/>
                                    <dgm:param type="dim" val="1D"/>
                                    <dgm:param type="endSty" val="noArr"/>
                                    <dgm:param type="connRout" val="bend"/>
                                    <dgm:param type="begPts" val="bCtr"/>
                                    <dgm:param type="endPts" val="midL mid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srcNode" val="rootConnector1"/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srcNode" val="rootConnector"/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linDir" val="fromT"/>
                        <dgm:param type="chAlign" val="r"/>
                      </dgm:alg>
                    </dgm:if>
                    <dgm:if name="Name85" func="var" arg="hierBranch" op="equ" val="r">
                      <dgm:alg type="hierChild">
                        <dgm:param type="linDir" val="fromT"/>
                        <dgm:param type="chAlign" val="l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linDir" val="fromL"/>
                            <dgm:param type="chAlign" val="l"/>
                            <dgm:param type="secLinDir" val="fromT"/>
                            <dgm:param type="secChAlign" val="t"/>
                          </dgm:alg>
                        </dgm:if>
                        <dgm:else name="Name89">
                          <dgm:alg type="hierChild">
                            <dgm:param type="linDir" val="fromR"/>
                            <dgm:param type="chAlign" val="l"/>
                            <dgm:param type="secLinDir" val="fromT"/>
                            <dgm:param type="secChAlign" val="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linDir" val="fromL"/>
                        <dgm:param type="chAlign" val="l"/>
                        <dgm:param type="secLinDir" val="fromT"/>
                        <dgm:param type="secChAlign" val="t"/>
                      </dgm:alg>
                    </dgm:if>
                    <dgm:else name="Name105">
                      <dgm:alg type="hierChild">
                        <dgm:param type="linDir" val="fromR"/>
                        <dgm:param type="chAlign" val="l"/>
                        <dgm:param type="secLinDir" val="fromT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linDir" val="fromL"/>
                  <dgm:param type="chAlign" val="l"/>
                  <dgm:param type="secLinDir" val="fromT"/>
                  <dgm:param type="secChAlign" val="t"/>
                </dgm:alg>
              </dgm:if>
              <dgm:else name="Name109">
                <dgm:alg type="hierChild">
                  <dgm:param type="linDir" val="fromR"/>
                  <dgm:param type="chAlign" val="l"/>
                  <dgm:param type="secLinDir" val="fromT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dim" val="1D"/>
                    <dgm:param type="endSty" val="noArr"/>
                    <dgm:param type="connRout" val="bend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linDir" val="fromT"/>
                        <dgm:param type="chAlign" val="r"/>
                      </dgm:alg>
                    </dgm:if>
                    <dgm:if name="Name129" func="var" arg="hierBranch" op="equ" val="r">
                      <dgm:alg type="hierChild">
                        <dgm:param type="linDir" val="fromT"/>
                        <dgm:param type="chAlign" val="l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linDir" val="fromL"/>
                            <dgm:param type="chAlign" val="l"/>
                            <dgm:param type="secLinDir" val="fromT"/>
                            <dgm:param type="secChAlign" val="t"/>
                          </dgm:alg>
                        </dgm:if>
                        <dgm:else name="Name133">
                          <dgm:alg type="hierChild">
                            <dgm:param type="linDir" val="fromR"/>
                            <dgm:param type="chAlign" val="l"/>
                            <dgm:param type="secLinDir" val="fromT"/>
                            <dgm:param type="secChAlign" val="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linDir" val="fromL"/>
                        <dgm:param type="chAlign" val="l"/>
                        <dgm:param type="secLinDir" val="fromT"/>
                        <dgm:param type="secChAlign" val="t"/>
                      </dgm:alg>
                    </dgm:if>
                    <dgm:else name="Name146">
                      <dgm:alg type="hierChild">
                        <dgm:param type="linDir" val="fromR"/>
                        <dgm:param type="chAlign" val="l"/>
                        <dgm:param type="secLinDir" val="fromT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A6B97-C4B1-4B01-A31A-DC78D8E6E87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F580A991-E212-4853-827B-6766A86FFC2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A6B97-C4B1-4B01-A31A-DC78D8E6E87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F580A991-E212-4853-827B-6766A86FFC2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A6B97-C4B1-4B01-A31A-DC78D8E6E87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F580A991-E212-4853-827B-6766A86FFC2A}" type="slidenum">
              <a:rPr lang="zh-CN" altLang="en-US" smtClean="0"/>
            </a:fld>
            <a:endParaRPr lang="zh-CN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 panose="020B0604020202020204"/>
              </a:rPr>
              <a:t>“</a:t>
            </a:r>
            <a:endParaRPr lang="en-US" sz="8000" baseline="0" dirty="0">
              <a:ln w="3175" cmpd="sng">
                <a:noFill/>
              </a:ln>
              <a:solidFill>
                <a:schemeClr val="accent1"/>
              </a:solidFill>
              <a:effectLst/>
              <a:latin typeface="Arial" panose="020B0604020202020204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 panose="020B0604020202020204"/>
              </a:rPr>
              <a:t>”</a:t>
            </a:r>
            <a:endParaRPr lang="en-US" sz="8000" baseline="0" dirty="0">
              <a:ln w="3175" cmpd="sng">
                <a:noFill/>
              </a:ln>
              <a:solidFill>
                <a:schemeClr val="accent1"/>
              </a:solidFill>
              <a:effectLst/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A6B97-C4B1-4B01-A31A-DC78D8E6E87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F580A991-E212-4853-827B-6766A86FFC2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言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A6B97-C4B1-4B01-A31A-DC78D8E6E87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F580A991-E212-4853-827B-6766A86FFC2A}" type="slidenum">
              <a:rPr lang="zh-CN" altLang="en-US" smtClean="0"/>
            </a:fld>
            <a:endParaRPr lang="zh-CN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 panose="020B0604020202020204"/>
              </a:rPr>
              <a:t>“</a:t>
            </a:r>
            <a:endParaRPr lang="en-US" sz="8000" baseline="0" dirty="0">
              <a:ln w="3175" cmpd="sng">
                <a:noFill/>
              </a:ln>
              <a:solidFill>
                <a:schemeClr val="accent1"/>
              </a:solidFill>
              <a:effectLst/>
              <a:latin typeface="Arial" panose="020B0604020202020204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 panose="020B0604020202020204"/>
              </a:rPr>
              <a:t>”</a:t>
            </a:r>
            <a:endParaRPr lang="en-US" sz="8000" baseline="0" dirty="0">
              <a:ln w="3175" cmpd="sng">
                <a:noFill/>
              </a:ln>
              <a:solidFill>
                <a:schemeClr val="accent1"/>
              </a:solidFill>
              <a:effectLst/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A6B97-C4B1-4B01-A31A-DC78D8E6E87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F580A991-E212-4853-827B-6766A86FFC2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A6B97-C4B1-4B01-A31A-DC78D8E6E87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0A991-E212-4853-827B-6766A86FFC2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A6B97-C4B1-4B01-A31A-DC78D8E6E87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0A991-E212-4853-827B-6766A86FFC2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A6B97-C4B1-4B01-A31A-DC78D8E6E87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0A991-E212-4853-827B-6766A86FFC2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A6B97-C4B1-4B01-A31A-DC78D8E6E87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F580A991-E212-4853-827B-6766A86FFC2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A6B97-C4B1-4B01-A31A-DC78D8E6E87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F580A991-E212-4853-827B-6766A86FFC2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A6B97-C4B1-4B01-A31A-DC78D8E6E871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F580A991-E212-4853-827B-6766A86FFC2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A6B97-C4B1-4B01-A31A-DC78D8E6E87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0A991-E212-4853-827B-6766A86FFC2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A6B97-C4B1-4B01-A31A-DC78D8E6E871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0A991-E212-4853-827B-6766A86FFC2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A6B97-C4B1-4B01-A31A-DC78D8E6E87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0A991-E212-4853-827B-6766A86FFC2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A6B97-C4B1-4B01-A31A-DC78D8E6E87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F580A991-E212-4853-827B-6766A86FFC2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9A6B97-C4B1-4B01-A31A-DC78D8E6E87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F580A991-E212-4853-827B-6766A86FFC2A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panose="05040102010807070707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panose="05040102010807070707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panose="05040102010807070707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panose="05040102010807070707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panose="05040102010807070707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panose="05040102010807070707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panose="05040102010807070707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panose="05040102010807070707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panose="05040102010807070707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microsoft.com/office/2007/relationships/diagramDrawing" Target="../diagrams/drawing6.xml"/><Relationship Id="rId4" Type="http://schemas.openxmlformats.org/officeDocument/2006/relationships/diagramColors" Target="../diagrams/colors6.xml"/><Relationship Id="rId3" Type="http://schemas.openxmlformats.org/officeDocument/2006/relationships/diagramQuickStyle" Target="../diagrams/quickStyle6.xml"/><Relationship Id="rId2" Type="http://schemas.openxmlformats.org/officeDocument/2006/relationships/diagramLayout" Target="../diagrams/layout6.xml"/><Relationship Id="rId1" Type="http://schemas.openxmlformats.org/officeDocument/2006/relationships/diagramData" Target="../diagrams/data6.xml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8.jpeg"/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image" Target="../media/image15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2.jpeg"/><Relationship Id="rId1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7.png"/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GI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0.jpeg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5.png"/><Relationship Id="rId3" Type="http://schemas.microsoft.com/office/2007/relationships/media" Target="../media/media1.mp3"/><Relationship Id="rId2" Type="http://schemas.openxmlformats.org/officeDocument/2006/relationships/audio" Target="../media/media1.mp3"/><Relationship Id="rId1" Type="http://schemas.openxmlformats.org/officeDocument/2006/relationships/image" Target="../media/image4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7.jpeg"/><Relationship Id="rId6" Type="http://schemas.openxmlformats.org/officeDocument/2006/relationships/image" Target="../media/image6.jpeg"/><Relationship Id="rId5" Type="http://schemas.microsoft.com/office/2007/relationships/diagramDrawing" Target="../diagrams/drawing1.xml"/><Relationship Id="rId4" Type="http://schemas.openxmlformats.org/officeDocument/2006/relationships/diagramColors" Target="../diagrams/colors1.xml"/><Relationship Id="rId3" Type="http://schemas.openxmlformats.org/officeDocument/2006/relationships/diagramQuickStyle" Target="../diagrams/quickStyle1.xml"/><Relationship Id="rId2" Type="http://schemas.openxmlformats.org/officeDocument/2006/relationships/diagramLayout" Target="../diagrams/layout1.xml"/><Relationship Id="rId1" Type="http://schemas.openxmlformats.org/officeDocument/2006/relationships/diagramData" Target="../diagrams/data1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diagramColors" Target="../diagrams/colors3.xml"/><Relationship Id="rId8" Type="http://schemas.openxmlformats.org/officeDocument/2006/relationships/diagramQuickStyle" Target="../diagrams/quickStyle3.xml"/><Relationship Id="rId7" Type="http://schemas.openxmlformats.org/officeDocument/2006/relationships/diagramLayout" Target="../diagrams/layout3.xml"/><Relationship Id="rId6" Type="http://schemas.openxmlformats.org/officeDocument/2006/relationships/diagramData" Target="../diagrams/data3.xml"/><Relationship Id="rId5" Type="http://schemas.microsoft.com/office/2007/relationships/diagramDrawing" Target="../diagrams/drawing2.xml"/><Relationship Id="rId4" Type="http://schemas.openxmlformats.org/officeDocument/2006/relationships/diagramColors" Target="../diagrams/colors2.xml"/><Relationship Id="rId3" Type="http://schemas.openxmlformats.org/officeDocument/2006/relationships/diagramQuickStyle" Target="../diagrams/quickStyle2.xml"/><Relationship Id="rId2" Type="http://schemas.openxmlformats.org/officeDocument/2006/relationships/diagramLayout" Target="../diagrams/layout2.xml"/><Relationship Id="rId11" Type="http://schemas.openxmlformats.org/officeDocument/2006/relationships/slideLayout" Target="../slideLayouts/slideLayout2.xml"/><Relationship Id="rId10" Type="http://schemas.microsoft.com/office/2007/relationships/diagramDrawing" Target="../diagrams/drawing3.xml"/><Relationship Id="rId1" Type="http://schemas.openxmlformats.org/officeDocument/2006/relationships/diagramData" Target="../diagrams/data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1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4.jpeg"/><Relationship Id="rId4" Type="http://schemas.openxmlformats.org/officeDocument/2006/relationships/image" Target="../media/image13.png"/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microsoft.com/office/2007/relationships/diagramDrawing" Target="../diagrams/drawing4.xml"/><Relationship Id="rId4" Type="http://schemas.openxmlformats.org/officeDocument/2006/relationships/diagramColors" Target="../diagrams/colors4.xml"/><Relationship Id="rId3" Type="http://schemas.openxmlformats.org/officeDocument/2006/relationships/diagramQuickStyle" Target="../diagrams/quickStyle4.xml"/><Relationship Id="rId2" Type="http://schemas.openxmlformats.org/officeDocument/2006/relationships/diagramLayout" Target="../diagrams/layout4.xml"/><Relationship Id="rId1" Type="http://schemas.openxmlformats.org/officeDocument/2006/relationships/diagramData" Target="../diagrams/data4.xml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microsoft.com/office/2007/relationships/diagramDrawing" Target="../diagrams/drawing5.xml"/><Relationship Id="rId4" Type="http://schemas.openxmlformats.org/officeDocument/2006/relationships/diagramColors" Target="../diagrams/colors5.xml"/><Relationship Id="rId3" Type="http://schemas.openxmlformats.org/officeDocument/2006/relationships/diagramQuickStyle" Target="../diagrams/quickStyle5.xml"/><Relationship Id="rId2" Type="http://schemas.openxmlformats.org/officeDocument/2006/relationships/diagramLayout" Target="../diagrams/layout5.xml"/><Relationship Id="rId1" Type="http://schemas.openxmlformats.org/officeDocument/2006/relationships/diagramData" Target="../diagrams/data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908292" y="545080"/>
            <a:ext cx="4222835" cy="785613"/>
          </a:xfrm>
        </p:spPr>
        <p:txBody>
          <a:bodyPr>
            <a:normAutofit/>
          </a:bodyPr>
          <a:lstStyle/>
          <a:p>
            <a:r>
              <a:rPr lang="zh-CN" altLang="en-US" sz="3600" dirty="0" smtClean="0"/>
              <a:t>面向对象程序设计</a:t>
            </a:r>
            <a:endParaRPr lang="zh-CN" altLang="en-US" sz="3600" dirty="0"/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>
          <a:xfrm>
            <a:off x="7645438" y="4353144"/>
            <a:ext cx="1660815" cy="567353"/>
          </a:xfrm>
        </p:spPr>
        <p:txBody>
          <a:bodyPr>
            <a:noAutofit/>
          </a:bodyPr>
          <a:lstStyle/>
          <a:p>
            <a:r>
              <a:rPr lang="zh-CN" altLang="en-US" sz="2000" dirty="0" smtClean="0"/>
              <a:t>刘文  刘翼豪</a:t>
            </a:r>
            <a:endParaRPr lang="zh-CN" altLang="en-US" sz="2000" dirty="0"/>
          </a:p>
        </p:txBody>
      </p:sp>
      <p:sp>
        <p:nvSpPr>
          <p:cNvPr id="6" name="矩形 5"/>
          <p:cNvSpPr/>
          <p:nvPr/>
        </p:nvSpPr>
        <p:spPr>
          <a:xfrm>
            <a:off x="4326988" y="2584281"/>
            <a:ext cx="2953053" cy="6771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800" b="1" dirty="0"/>
              <a:t>Java </a:t>
            </a:r>
            <a:r>
              <a:rPr lang="zh-CN" altLang="en-US" sz="3800" b="1" dirty="0"/>
              <a:t>斗地主</a:t>
            </a:r>
            <a:endParaRPr lang="zh-CN" altLang="en-US" sz="3800" b="1" dirty="0"/>
          </a:p>
        </p:txBody>
      </p:sp>
      <p:grpSp>
        <p:nvGrpSpPr>
          <p:cNvPr id="10" name="组合 9"/>
          <p:cNvGrpSpPr/>
          <p:nvPr/>
        </p:nvGrpSpPr>
        <p:grpSpPr>
          <a:xfrm>
            <a:off x="681491" y="3712191"/>
            <a:ext cx="2921517" cy="2945025"/>
            <a:chOff x="1131868" y="4020618"/>
            <a:chExt cx="2634914" cy="2691189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-110" b="30746"/>
            <a:stretch>
              <a:fillRect/>
            </a:stretch>
          </p:blipFill>
          <p:spPr>
            <a:xfrm>
              <a:off x="1131868" y="4020618"/>
              <a:ext cx="2634914" cy="2291079"/>
            </a:xfrm>
            <a:prstGeom prst="rect">
              <a:avLst/>
            </a:prstGeom>
          </p:spPr>
        </p:pic>
        <p:sp>
          <p:nvSpPr>
            <p:cNvPr id="8" name="文本框 7"/>
            <p:cNvSpPr txBox="1"/>
            <p:nvPr/>
          </p:nvSpPr>
          <p:spPr>
            <a:xfrm>
              <a:off x="1214649" y="6311697"/>
              <a:ext cx="248389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dirty="0">
                  <a:latin typeface="李旭科书法 v1.4" panose="02000603000000000000" pitchFamily="2" charset="-122"/>
                  <a:ea typeface="李旭科书法 v1.4" panose="02000603000000000000" pitchFamily="2" charset="-122"/>
                </a:rPr>
                <a:t>农民</a:t>
              </a:r>
              <a:r>
                <a:rPr lang="zh-CN" altLang="en-US" sz="2000" dirty="0" smtClean="0">
                  <a:latin typeface="李旭科书法 v1.4" panose="02000603000000000000" pitchFamily="2" charset="-122"/>
                  <a:ea typeface="李旭科书法 v1.4" panose="02000603000000000000" pitchFamily="2" charset="-122"/>
                </a:rPr>
                <a:t>翻身斗地主</a:t>
              </a:r>
              <a:endParaRPr lang="zh-CN" altLang="en-US" sz="2000" dirty="0">
                <a:latin typeface="李旭科书法 v1.4" panose="02000603000000000000" pitchFamily="2" charset="-122"/>
                <a:ea typeface="李旭科书法 v1.4" panose="02000603000000000000" pitchFamily="2" charset="-122"/>
              </a:endParaRPr>
            </a:p>
          </p:txBody>
        </p:sp>
      </p:grp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501"/>
          <a:stretch>
            <a:fillRect/>
          </a:stretch>
        </p:blipFill>
        <p:spPr>
          <a:xfrm>
            <a:off x="7894472" y="429422"/>
            <a:ext cx="4064833" cy="253214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849686" y="4081833"/>
            <a:ext cx="3490175" cy="153258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/>
              <a:t>游戏操作及管理</a:t>
            </a:r>
            <a:endParaRPr lang="zh-CN" altLang="en-US" sz="2400" dirty="0"/>
          </a:p>
        </p:txBody>
      </p:sp>
      <p:sp>
        <p:nvSpPr>
          <p:cNvPr id="5" name="椭圆 4"/>
          <p:cNvSpPr/>
          <p:nvPr/>
        </p:nvSpPr>
        <p:spPr>
          <a:xfrm>
            <a:off x="1242491" y="1248481"/>
            <a:ext cx="2704563" cy="83712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/>
              <a:t>玩家登陆</a:t>
            </a:r>
            <a:endParaRPr lang="zh-CN" altLang="en-US" sz="2400" dirty="0"/>
          </a:p>
        </p:txBody>
      </p:sp>
      <p:cxnSp>
        <p:nvCxnSpPr>
          <p:cNvPr id="7" name="直接箭头连接符 6"/>
          <p:cNvCxnSpPr>
            <a:stCxn id="5" idx="4"/>
          </p:cNvCxnSpPr>
          <p:nvPr/>
        </p:nvCxnSpPr>
        <p:spPr>
          <a:xfrm flipH="1">
            <a:off x="2594772" y="2085607"/>
            <a:ext cx="1" cy="20160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圆角矩形 9"/>
          <p:cNvSpPr/>
          <p:nvPr/>
        </p:nvSpPr>
        <p:spPr>
          <a:xfrm>
            <a:off x="4339859" y="2394700"/>
            <a:ext cx="2962140" cy="80193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/>
              <a:t>玩家信息库</a:t>
            </a:r>
            <a:endParaRPr lang="zh-CN" altLang="en-US" sz="2400" dirty="0"/>
          </a:p>
        </p:txBody>
      </p:sp>
      <p:cxnSp>
        <p:nvCxnSpPr>
          <p:cNvPr id="12" name="直接连接符 11"/>
          <p:cNvCxnSpPr>
            <a:stCxn id="5" idx="5"/>
            <a:endCxn id="10" idx="1"/>
          </p:cNvCxnSpPr>
          <p:nvPr/>
        </p:nvCxnSpPr>
        <p:spPr>
          <a:xfrm>
            <a:off x="3550980" y="1963014"/>
            <a:ext cx="788879" cy="83265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椭圆 13"/>
          <p:cNvSpPr/>
          <p:nvPr/>
        </p:nvSpPr>
        <p:spPr>
          <a:xfrm>
            <a:off x="9332891" y="2394700"/>
            <a:ext cx="2704563" cy="83712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/>
              <a:t>管理员登陆</a:t>
            </a:r>
            <a:endParaRPr lang="zh-CN" altLang="en-US" sz="2400" dirty="0"/>
          </a:p>
        </p:txBody>
      </p:sp>
      <p:cxnSp>
        <p:nvCxnSpPr>
          <p:cNvPr id="15" name="直接箭头连接符 14"/>
          <p:cNvCxnSpPr>
            <a:stCxn id="14" idx="2"/>
            <a:endCxn id="10" idx="3"/>
          </p:cNvCxnSpPr>
          <p:nvPr/>
        </p:nvCxnSpPr>
        <p:spPr>
          <a:xfrm flipH="1" flipV="1">
            <a:off x="7301999" y="2795669"/>
            <a:ext cx="2030892" cy="1759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7754644" y="2795669"/>
            <a:ext cx="1278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管理维护</a:t>
            </a:r>
            <a:endParaRPr lang="zh-CN" altLang="en-US" dirty="0"/>
          </a:p>
        </p:txBody>
      </p:sp>
      <p:cxnSp>
        <p:nvCxnSpPr>
          <p:cNvPr id="22" name="直接箭头连接符 21"/>
          <p:cNvCxnSpPr>
            <a:stCxn id="14" idx="2"/>
            <a:endCxn id="4" idx="3"/>
          </p:cNvCxnSpPr>
          <p:nvPr/>
        </p:nvCxnSpPr>
        <p:spPr>
          <a:xfrm flipH="1">
            <a:off x="4339861" y="2813264"/>
            <a:ext cx="4993030" cy="203486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/>
          <p:cNvCxnSpPr>
            <a:stCxn id="4" idx="0"/>
            <a:endCxn id="10" idx="1"/>
          </p:cNvCxnSpPr>
          <p:nvPr/>
        </p:nvCxnSpPr>
        <p:spPr>
          <a:xfrm flipV="1">
            <a:off x="2594774" y="2795669"/>
            <a:ext cx="1745085" cy="1286164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 30"/>
          <p:cNvSpPr/>
          <p:nvPr/>
        </p:nvSpPr>
        <p:spPr>
          <a:xfrm>
            <a:off x="5799044" y="5508312"/>
            <a:ext cx="3234520" cy="11737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/>
              <a:t>投诉和建议信息库</a:t>
            </a:r>
            <a:endParaRPr lang="zh-CN" altLang="en-US" sz="2400" dirty="0"/>
          </a:p>
        </p:txBody>
      </p:sp>
      <p:grpSp>
        <p:nvGrpSpPr>
          <p:cNvPr id="38" name="组合 37"/>
          <p:cNvGrpSpPr/>
          <p:nvPr/>
        </p:nvGrpSpPr>
        <p:grpSpPr>
          <a:xfrm>
            <a:off x="281763" y="1632348"/>
            <a:ext cx="5508000" cy="4517409"/>
            <a:chOff x="313896" y="627797"/>
            <a:chExt cx="5508000" cy="4517409"/>
          </a:xfrm>
        </p:grpSpPr>
        <p:cxnSp>
          <p:nvCxnSpPr>
            <p:cNvPr id="33" name="直接连接符 32"/>
            <p:cNvCxnSpPr/>
            <p:nvPr/>
          </p:nvCxnSpPr>
          <p:spPr>
            <a:xfrm>
              <a:off x="327544" y="641445"/>
              <a:ext cx="972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/>
            <p:cNvCxnSpPr/>
            <p:nvPr/>
          </p:nvCxnSpPr>
          <p:spPr>
            <a:xfrm flipH="1">
              <a:off x="327546" y="627797"/>
              <a:ext cx="0" cy="451740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/>
            <p:cNvCxnSpPr/>
            <p:nvPr/>
          </p:nvCxnSpPr>
          <p:spPr>
            <a:xfrm flipV="1">
              <a:off x="313896" y="5131559"/>
              <a:ext cx="5508000" cy="0"/>
            </a:xfrm>
            <a:prstGeom prst="line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组合 42"/>
          <p:cNvGrpSpPr/>
          <p:nvPr/>
        </p:nvGrpSpPr>
        <p:grpSpPr>
          <a:xfrm>
            <a:off x="8919678" y="3440964"/>
            <a:ext cx="1651609" cy="2863339"/>
            <a:chOff x="9033564" y="3231827"/>
            <a:chExt cx="1651609" cy="2863339"/>
          </a:xfrm>
        </p:grpSpPr>
        <p:cxnSp>
          <p:nvCxnSpPr>
            <p:cNvPr id="40" name="直接连接符 39"/>
            <p:cNvCxnSpPr>
              <a:stCxn id="14" idx="4"/>
            </p:cNvCxnSpPr>
            <p:nvPr/>
          </p:nvCxnSpPr>
          <p:spPr>
            <a:xfrm flipH="1">
              <a:off x="10685172" y="3231827"/>
              <a:ext cx="1" cy="2863338"/>
            </a:xfrm>
            <a:prstGeom prst="line">
              <a:avLst/>
            </a:prstGeom>
            <a:ln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箭头连接符 41"/>
            <p:cNvCxnSpPr>
              <a:endCxn id="31" idx="3"/>
            </p:cNvCxnSpPr>
            <p:nvPr/>
          </p:nvCxnSpPr>
          <p:spPr>
            <a:xfrm flipH="1">
              <a:off x="9033564" y="6095165"/>
              <a:ext cx="1651608" cy="1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文本框 43"/>
          <p:cNvSpPr txBox="1"/>
          <p:nvPr/>
        </p:nvSpPr>
        <p:spPr>
          <a:xfrm>
            <a:off x="9260569" y="5725833"/>
            <a:ext cx="1278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反馈</a:t>
            </a:r>
            <a:endParaRPr lang="zh-CN" altLang="en-US" dirty="0"/>
          </a:p>
        </p:txBody>
      </p:sp>
      <p:sp>
        <p:nvSpPr>
          <p:cNvPr id="45" name="文本框 44"/>
          <p:cNvSpPr txBox="1"/>
          <p:nvPr/>
        </p:nvSpPr>
        <p:spPr>
          <a:xfrm>
            <a:off x="309064" y="1667044"/>
            <a:ext cx="12789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投诉及</a:t>
            </a:r>
            <a:endParaRPr lang="en-US" altLang="zh-CN" dirty="0" smtClean="0"/>
          </a:p>
          <a:p>
            <a:r>
              <a:rPr lang="zh-CN" altLang="en-US" dirty="0" smtClean="0"/>
              <a:t>建议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9" dur="2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2" dur="2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 animBg="1"/>
      <p:bldP spid="14" grpId="0" animBg="1"/>
      <p:bldP spid="18" grpId="0"/>
      <p:bldP spid="31" grpId="0" animBg="1"/>
      <p:bldP spid="44" grpId="0"/>
      <p:bldP spid="4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图示 2"/>
          <p:cNvGraphicFramePr/>
          <p:nvPr/>
        </p:nvGraphicFramePr>
        <p:xfrm>
          <a:off x="850005" y="801039"/>
          <a:ext cx="11165983" cy="61045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638" y="2955209"/>
            <a:ext cx="1957088" cy="183477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382"/>
          <a:stretch>
            <a:fillRect/>
          </a:stretch>
        </p:blipFill>
        <p:spPr>
          <a:xfrm>
            <a:off x="4069341" y="650225"/>
            <a:ext cx="3248166" cy="174542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5716" y="2770543"/>
            <a:ext cx="1955373" cy="1955373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929148" y="2585877"/>
            <a:ext cx="2593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系统登录界面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1314766" y="4862789"/>
            <a:ext cx="10213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玩家</a:t>
            </a:r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9812748" y="4862789"/>
            <a:ext cx="10213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管理员</a:t>
            </a:r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7048" y="5626118"/>
            <a:ext cx="3305175" cy="600075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sp>
        <p:nvSpPr>
          <p:cNvPr id="10" name="文本框 9"/>
          <p:cNvSpPr txBox="1"/>
          <p:nvPr/>
        </p:nvSpPr>
        <p:spPr>
          <a:xfrm>
            <a:off x="5108843" y="6281216"/>
            <a:ext cx="2593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系统退出</a:t>
            </a:r>
            <a:endParaRPr lang="zh-CN" altLang="en-US" dirty="0"/>
          </a:p>
        </p:txBody>
      </p:sp>
      <p:cxnSp>
        <p:nvCxnSpPr>
          <p:cNvPr id="12" name="直接箭头连接符 11"/>
          <p:cNvCxnSpPr>
            <a:stCxn id="2" idx="3"/>
          </p:cNvCxnSpPr>
          <p:nvPr/>
        </p:nvCxnSpPr>
        <p:spPr>
          <a:xfrm flipV="1">
            <a:off x="2682726" y="1801120"/>
            <a:ext cx="1195544" cy="20714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>
            <a:stCxn id="2" idx="3"/>
          </p:cNvCxnSpPr>
          <p:nvPr/>
        </p:nvCxnSpPr>
        <p:spPr>
          <a:xfrm>
            <a:off x="2682726" y="3872594"/>
            <a:ext cx="1386615" cy="18539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>
            <a:stCxn id="5" idx="1"/>
          </p:cNvCxnSpPr>
          <p:nvPr/>
        </p:nvCxnSpPr>
        <p:spPr>
          <a:xfrm flipH="1" flipV="1">
            <a:off x="7522223" y="1678290"/>
            <a:ext cx="1823493" cy="20699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>
            <a:stCxn id="5" idx="1"/>
          </p:cNvCxnSpPr>
          <p:nvPr/>
        </p:nvCxnSpPr>
        <p:spPr>
          <a:xfrm flipH="1">
            <a:off x="7701918" y="3748230"/>
            <a:ext cx="1643798" cy="21779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1733976" y="739811"/>
            <a:ext cx="36189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登录系统</a:t>
            </a:r>
            <a:endParaRPr lang="zh-CN" alt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1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7075" y="1387417"/>
            <a:ext cx="5121921" cy="51421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椭圆 1"/>
          <p:cNvSpPr/>
          <p:nvPr/>
        </p:nvSpPr>
        <p:spPr>
          <a:xfrm>
            <a:off x="2735538" y="2141370"/>
            <a:ext cx="1214626" cy="601431"/>
          </a:xfrm>
          <a:prstGeom prst="ellipse">
            <a:avLst/>
          </a:prstGeom>
          <a:solidFill>
            <a:srgbClr val="FFFFCC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</a:rPr>
              <a:t>注册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4" name="椭圆 3"/>
          <p:cNvSpPr/>
          <p:nvPr/>
        </p:nvSpPr>
        <p:spPr>
          <a:xfrm>
            <a:off x="1951681" y="3410833"/>
            <a:ext cx="1214626" cy="601431"/>
          </a:xfrm>
          <a:prstGeom prst="ellipse">
            <a:avLst/>
          </a:prstGeom>
          <a:solidFill>
            <a:srgbClr val="FFFFCC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</a:rPr>
              <a:t>访客</a:t>
            </a:r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5" name="直接箭头连接符 4"/>
          <p:cNvCxnSpPr/>
          <p:nvPr/>
        </p:nvCxnSpPr>
        <p:spPr>
          <a:xfrm flipH="1" flipV="1">
            <a:off x="3761630" y="2742801"/>
            <a:ext cx="635560" cy="687347"/>
          </a:xfrm>
          <a:prstGeom prst="straightConnector1">
            <a:avLst/>
          </a:prstGeom>
          <a:ln>
            <a:solidFill>
              <a:srgbClr val="B4436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箭头连接符 6"/>
          <p:cNvCxnSpPr/>
          <p:nvPr/>
        </p:nvCxnSpPr>
        <p:spPr>
          <a:xfrm flipV="1">
            <a:off x="4079409" y="2141370"/>
            <a:ext cx="1080452" cy="300717"/>
          </a:xfrm>
          <a:prstGeom prst="straightConnector1">
            <a:avLst/>
          </a:prstGeom>
          <a:ln>
            <a:solidFill>
              <a:srgbClr val="B4436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/>
          <p:nvPr/>
        </p:nvCxnSpPr>
        <p:spPr>
          <a:xfrm flipH="1" flipV="1">
            <a:off x="3248418" y="3670756"/>
            <a:ext cx="1026423" cy="0"/>
          </a:xfrm>
          <a:prstGeom prst="straightConnector1">
            <a:avLst/>
          </a:prstGeom>
          <a:ln>
            <a:solidFill>
              <a:srgbClr val="B4436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1733976" y="739811"/>
            <a:ext cx="36189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登录管理</a:t>
            </a:r>
            <a:endParaRPr lang="zh-CN" alt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表格 5"/>
          <p:cNvGraphicFramePr>
            <a:graphicFrameLocks noGrp="1"/>
          </p:cNvGraphicFramePr>
          <p:nvPr/>
        </p:nvGraphicFramePr>
        <p:xfrm>
          <a:off x="1323832" y="105546"/>
          <a:ext cx="9771797" cy="699040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43530"/>
                <a:gridCol w="459360"/>
                <a:gridCol w="1659176"/>
                <a:gridCol w="1283239"/>
                <a:gridCol w="1596438"/>
                <a:gridCol w="3330054"/>
              </a:tblGrid>
              <a:tr h="393581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</a:rPr>
                        <a:t>需求编号</a:t>
                      </a:r>
                      <a:endParaRPr lang="zh-CN" sz="2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5379" marR="45379" marT="0" marB="0"/>
                </a:tc>
                <a:tc gridSpan="2"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DL-01</a:t>
                      </a:r>
                      <a:endParaRPr lang="zh-CN" sz="2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5379" marR="45379" marT="0" marB="0"/>
                </a:tc>
                <a:tc hMerge="1"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需求名称</a:t>
                      </a:r>
                      <a:endParaRPr lang="zh-CN" sz="2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5379" marR="45379" marT="0" marB="0"/>
                </a:tc>
                <a:tc gridSpan="2"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用户登陆</a:t>
                      </a:r>
                      <a:endParaRPr lang="zh-CN" sz="2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5379" marR="45379" marT="0" marB="0"/>
                </a:tc>
                <a:tc hMerge="1">
                  <a:tcPr/>
                </a:tc>
              </a:tr>
              <a:tr h="393581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创建者</a:t>
                      </a:r>
                      <a:endParaRPr lang="zh-CN" sz="2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5379" marR="45379" marT="0" marB="0"/>
                </a:tc>
                <a:tc gridSpan="2"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zh-CN" sz="2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5379" marR="45379" marT="0" marB="0"/>
                </a:tc>
                <a:tc hMerge="1"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最后更改者</a:t>
                      </a:r>
                      <a:endParaRPr lang="zh-CN" sz="2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5379" marR="45379" marT="0" marB="0"/>
                </a:tc>
                <a:tc gridSpan="2"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 </a:t>
                      </a:r>
                      <a:endParaRPr lang="zh-CN" sz="2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5379" marR="45379" marT="0" marB="0"/>
                </a:tc>
                <a:tc hMerge="1">
                  <a:tcPr/>
                </a:tc>
              </a:tr>
              <a:tr h="590371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用户类</a:t>
                      </a:r>
                      <a:endParaRPr lang="zh-CN" sz="2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5379" marR="45379" marT="0" marB="0"/>
                </a:tc>
                <a:tc gridSpan="2"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玩家、管理员</a:t>
                      </a:r>
                      <a:endParaRPr lang="zh-CN" sz="2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5379" marR="45379" marT="0" marB="0"/>
                </a:tc>
                <a:tc hMerge="1"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</a:rPr>
                        <a:t>需求优先级</a:t>
                      </a:r>
                      <a:endParaRPr lang="zh-CN" sz="2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5379" marR="4537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</a:rPr>
                        <a:t>高</a:t>
                      </a:r>
                      <a:endParaRPr lang="zh-CN" sz="2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5379" marR="45379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 </a:t>
                      </a:r>
                      <a:endParaRPr lang="zh-CN" sz="2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5379" marR="45379" marT="0" marB="0"/>
                </a:tc>
              </a:tr>
              <a:tr h="393581">
                <a:tc gridSpan="3"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用户输入或系统外激励</a:t>
                      </a:r>
                      <a:endParaRPr lang="zh-CN" sz="2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5379" marR="45379" marT="0" marB="0"/>
                </a:tc>
                <a:tc hMerge="1">
                  <a:tcPr/>
                </a:tc>
                <a:tc hMerge="1">
                  <a:tcPr/>
                </a:tc>
                <a:tc gridSpan="3"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</a:rPr>
                        <a:t>系统响应</a:t>
                      </a:r>
                      <a:endParaRPr lang="zh-CN" sz="2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5379" marR="45379" marT="0" marB="0"/>
                </a:tc>
                <a:tc hMerge="1">
                  <a:tcPr/>
                </a:tc>
                <a:tc hMerge="1">
                  <a:tcPr/>
                </a:tc>
              </a:tr>
              <a:tr h="1498074">
                <a:tc gridSpan="3"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1</a:t>
                      </a:r>
                      <a:r>
                        <a:rPr lang="zh-CN" sz="1600" kern="100" dirty="0">
                          <a:effectLst/>
                        </a:rPr>
                        <a:t>、用户输入用户名</a:t>
                      </a:r>
                      <a:endParaRPr lang="zh-CN" sz="2000" kern="100" dirty="0">
                        <a:effectLst/>
                      </a:endParaRPr>
                    </a:p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2</a:t>
                      </a:r>
                      <a:r>
                        <a:rPr lang="zh-CN" sz="1600" kern="100" dirty="0">
                          <a:effectLst/>
                        </a:rPr>
                        <a:t>、用户输入登陆密码</a:t>
                      </a:r>
                      <a:endParaRPr lang="zh-CN" sz="2000" kern="100" dirty="0">
                        <a:effectLst/>
                      </a:endParaRPr>
                    </a:p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3</a:t>
                      </a:r>
                      <a:r>
                        <a:rPr lang="zh-CN" sz="1600" kern="100" dirty="0">
                          <a:effectLst/>
                        </a:rPr>
                        <a:t>、用户确认</a:t>
                      </a:r>
                      <a:endParaRPr lang="zh-CN" sz="2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5379" marR="45379" marT="0" marB="0"/>
                </a:tc>
                <a:tc hMerge="1">
                  <a:tcPr/>
                </a:tc>
                <a:tc hMerge="1">
                  <a:tcPr/>
                </a:tc>
                <a:tc gridSpan="3"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1</a:t>
                      </a:r>
                      <a:r>
                        <a:rPr lang="zh-CN" sz="1600" kern="100" dirty="0">
                          <a:effectLst/>
                        </a:rPr>
                        <a:t>、用户确认后，匹配数据库</a:t>
                      </a:r>
                      <a:endParaRPr lang="zh-CN" sz="2000" kern="100" dirty="0">
                        <a:effectLst/>
                      </a:endParaRPr>
                    </a:p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2</a:t>
                      </a:r>
                      <a:r>
                        <a:rPr lang="zh-CN" sz="1600" kern="100" dirty="0">
                          <a:effectLst/>
                        </a:rPr>
                        <a:t>、若信息匹配，则登陆成功，识别权限，导入数据</a:t>
                      </a:r>
                      <a:endParaRPr lang="zh-CN" sz="2000" kern="100" dirty="0">
                        <a:effectLst/>
                      </a:endParaRPr>
                    </a:p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3</a:t>
                      </a:r>
                      <a:r>
                        <a:rPr lang="zh-CN" sz="1600" kern="100" dirty="0">
                          <a:effectLst/>
                        </a:rPr>
                        <a:t>、若信息不匹配，则返回错误信息</a:t>
                      </a:r>
                      <a:endParaRPr lang="zh-CN" sz="2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5379" marR="45379" marT="0" marB="0"/>
                </a:tc>
                <a:tc hMerge="1">
                  <a:tcPr/>
                </a:tc>
                <a:tc hMerge="1">
                  <a:tcPr/>
                </a:tc>
              </a:tr>
              <a:tr h="196790">
                <a:tc gridSpan="6"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</a:rPr>
                        <a:t>功能需求</a:t>
                      </a:r>
                      <a:endParaRPr lang="zh-CN" sz="2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5379" marR="45379" marT="0" marB="0"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</a:tr>
              <a:tr h="952498">
                <a:tc gridSpan="6"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1</a:t>
                      </a:r>
                      <a:r>
                        <a:rPr lang="zh-CN" sz="1600" kern="100" dirty="0">
                          <a:effectLst/>
                        </a:rPr>
                        <a:t>、读出用户的输入</a:t>
                      </a:r>
                      <a:endParaRPr lang="zh-CN" sz="2000" kern="100" dirty="0">
                        <a:effectLst/>
                      </a:endParaRPr>
                    </a:p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2</a:t>
                      </a:r>
                      <a:r>
                        <a:rPr lang="zh-CN" sz="1600" kern="100" dirty="0">
                          <a:effectLst/>
                        </a:rPr>
                        <a:t>、进行身份识别匹配</a:t>
                      </a:r>
                      <a:endParaRPr lang="zh-CN" sz="2000" kern="100" dirty="0">
                        <a:effectLst/>
                      </a:endParaRPr>
                    </a:p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3</a:t>
                      </a:r>
                      <a:r>
                        <a:rPr lang="zh-CN" sz="1600" kern="100" dirty="0">
                          <a:effectLst/>
                        </a:rPr>
                        <a:t>、导入数据</a:t>
                      </a:r>
                      <a:endParaRPr lang="zh-CN" sz="2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5379" marR="45379" marT="0" marB="0"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</a:tr>
              <a:tr h="196790">
                <a:tc gridSpan="6"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例外以及相应处理</a:t>
                      </a:r>
                      <a:endParaRPr lang="zh-CN" sz="2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5379" marR="45379" marT="0" marB="0"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</a:tr>
              <a:tr h="196790">
                <a:tc gridSpan="6"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 </a:t>
                      </a:r>
                      <a:endParaRPr lang="zh-CN" sz="2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5379" marR="45379" marT="0" marB="0"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</a:tr>
              <a:tr h="196790">
                <a:tc gridSpan="6"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特殊需求或限定</a:t>
                      </a:r>
                      <a:endParaRPr lang="zh-CN" sz="2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5379" marR="45379" marT="0" marB="0"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</a:tr>
              <a:tr h="196790">
                <a:tc gridSpan="6"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检查是否存在恶意输入</a:t>
                      </a:r>
                      <a:endParaRPr lang="zh-CN" sz="2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5379" marR="45379" marT="0" marB="0"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</a:tr>
              <a:tr h="196790">
                <a:tc gridSpan="2"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调用的功能</a:t>
                      </a:r>
                      <a:endParaRPr lang="zh-CN" sz="2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5379" marR="45379" marT="0" marB="0"/>
                </a:tc>
                <a:tc hMerge="1">
                  <a:tcPr/>
                </a:tc>
                <a:tc gridSpan="4"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</a:rPr>
                        <a:t>操作成功后调用操作日志记录功能</a:t>
                      </a:r>
                      <a:endParaRPr lang="zh-CN" sz="2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5379" marR="45379" marT="0" marB="0"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</a:tr>
              <a:tr h="196790">
                <a:tc gridSpan="2"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</a:rPr>
                        <a:t>注释和说明</a:t>
                      </a:r>
                      <a:endParaRPr lang="zh-CN" sz="2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5379" marR="45379" marT="0" marB="0"/>
                </a:tc>
                <a:tc hMerge="1">
                  <a:tcPr/>
                </a:tc>
                <a:tc gridSpan="4"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 </a:t>
                      </a:r>
                      <a:endParaRPr lang="zh-CN" sz="2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5379" marR="45379" marT="0" marB="0"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>
            <a:graphicFrameLocks noGrp="1"/>
          </p:cNvGraphicFramePr>
          <p:nvPr/>
        </p:nvGraphicFramePr>
        <p:xfrm>
          <a:off x="1378425" y="384128"/>
          <a:ext cx="10454185" cy="610180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44335"/>
                <a:gridCol w="491437"/>
                <a:gridCol w="1434686"/>
                <a:gridCol w="1601074"/>
                <a:gridCol w="1204616"/>
                <a:gridCol w="4178037"/>
              </a:tblGrid>
              <a:tr h="465727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</a:rPr>
                        <a:t>需求编号</a:t>
                      </a:r>
                      <a:endParaRPr lang="zh-CN" sz="2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1816" marR="51816" marT="0" marB="0"/>
                </a:tc>
                <a:tc gridSpan="2"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DL-02</a:t>
                      </a:r>
                      <a:endParaRPr lang="zh-CN" sz="2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1816" marR="51816" marT="0" marB="0"/>
                </a:tc>
                <a:tc hMerge="1"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需求名称</a:t>
                      </a:r>
                      <a:endParaRPr lang="zh-CN" sz="2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1816" marR="51816" marT="0" marB="0"/>
                </a:tc>
                <a:tc gridSpan="2"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新用户注册</a:t>
                      </a:r>
                      <a:endParaRPr lang="zh-CN" sz="2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1816" marR="51816" marT="0" marB="0"/>
                </a:tc>
                <a:tc hMerge="1">
                  <a:tcPr/>
                </a:tc>
              </a:tr>
              <a:tr h="465727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创建者</a:t>
                      </a:r>
                      <a:endParaRPr lang="zh-CN" sz="2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1816" marR="51816" marT="0" marB="0"/>
                </a:tc>
                <a:tc gridSpan="2"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zh-CN" sz="2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1816" marR="51816" marT="0" marB="0"/>
                </a:tc>
                <a:tc hMerge="1"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最后更改者</a:t>
                      </a:r>
                      <a:endParaRPr lang="zh-CN" sz="2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1816" marR="51816" marT="0" marB="0"/>
                </a:tc>
                <a:tc gridSpan="2"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 </a:t>
                      </a:r>
                      <a:endParaRPr lang="zh-CN" sz="2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1816" marR="51816" marT="0" marB="0"/>
                </a:tc>
                <a:tc hMerge="1">
                  <a:tcPr/>
                </a:tc>
              </a:tr>
              <a:tr h="320844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用户类</a:t>
                      </a:r>
                      <a:endParaRPr lang="zh-CN" sz="2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1816" marR="51816" marT="0" marB="0"/>
                </a:tc>
                <a:tc gridSpan="2"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玩家</a:t>
                      </a:r>
                      <a:endParaRPr lang="zh-CN" sz="2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1816" marR="51816" marT="0" marB="0"/>
                </a:tc>
                <a:tc hMerge="1"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需求优先级</a:t>
                      </a:r>
                      <a:endParaRPr lang="zh-CN" sz="2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1816" marR="5181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</a:rPr>
                        <a:t>高</a:t>
                      </a:r>
                      <a:endParaRPr lang="zh-CN" sz="2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1816" marR="5181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 </a:t>
                      </a:r>
                      <a:endParaRPr lang="zh-CN" sz="2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1816" marR="51816" marT="0" marB="0"/>
                </a:tc>
              </a:tr>
              <a:tr h="465727">
                <a:tc gridSpan="3"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用户输入或系统外激励</a:t>
                      </a:r>
                      <a:endParaRPr lang="zh-CN" sz="2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1816" marR="51816" marT="0" marB="0"/>
                </a:tc>
                <a:tc hMerge="1">
                  <a:tcPr/>
                </a:tc>
                <a:tc hMerge="1">
                  <a:tcPr/>
                </a:tc>
                <a:tc gridSpan="3"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系统响应</a:t>
                      </a:r>
                      <a:endParaRPr lang="zh-CN" sz="2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1816" marR="51816" marT="0" marB="0"/>
                </a:tc>
                <a:tc hMerge="1">
                  <a:tcPr/>
                </a:tc>
                <a:tc hMerge="1">
                  <a:tcPr/>
                </a:tc>
              </a:tr>
              <a:tr h="2144308">
                <a:tc gridSpan="3"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1</a:t>
                      </a:r>
                      <a:r>
                        <a:rPr lang="zh-CN" sz="1600" kern="100" dirty="0">
                          <a:effectLst/>
                        </a:rPr>
                        <a:t>、用户打开注册界面</a:t>
                      </a:r>
                      <a:endParaRPr lang="zh-CN" sz="2000" kern="100" dirty="0">
                        <a:effectLst/>
                      </a:endParaRPr>
                    </a:p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2</a:t>
                      </a:r>
                      <a:r>
                        <a:rPr lang="zh-CN" sz="1600" kern="100" dirty="0">
                          <a:effectLst/>
                        </a:rPr>
                        <a:t>、用户创建登录账号名（用户名 ）</a:t>
                      </a:r>
                      <a:endParaRPr lang="zh-CN" sz="2000" kern="100" dirty="0">
                        <a:effectLst/>
                      </a:endParaRPr>
                    </a:p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3</a:t>
                      </a:r>
                      <a:r>
                        <a:rPr lang="zh-CN" sz="1600" kern="100" dirty="0">
                          <a:effectLst/>
                        </a:rPr>
                        <a:t>、用户创建密码并再次输入密码确认</a:t>
                      </a:r>
                      <a:endParaRPr lang="zh-CN" sz="2000" kern="100" dirty="0">
                        <a:effectLst/>
                      </a:endParaRPr>
                    </a:p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4</a:t>
                      </a:r>
                      <a:r>
                        <a:rPr lang="zh-CN" sz="1600" kern="100" dirty="0">
                          <a:effectLst/>
                        </a:rPr>
                        <a:t>、用户确认</a:t>
                      </a:r>
                      <a:endParaRPr lang="zh-CN" sz="2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1816" marR="51816" marT="0" marB="0"/>
                </a:tc>
                <a:tc hMerge="1">
                  <a:tcPr/>
                </a:tc>
                <a:tc hMerge="1">
                  <a:tcPr/>
                </a:tc>
                <a:tc gridSpan="3"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1</a:t>
                      </a:r>
                      <a:r>
                        <a:rPr lang="zh-CN" sz="1600" kern="100" dirty="0">
                          <a:effectLst/>
                        </a:rPr>
                        <a:t>、显示登陆界面（用户名输入栏、密码栏、确认栏）</a:t>
                      </a:r>
                      <a:endParaRPr lang="zh-CN" sz="2000" kern="100" dirty="0">
                        <a:effectLst/>
                      </a:endParaRPr>
                    </a:p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2</a:t>
                      </a:r>
                      <a:r>
                        <a:rPr lang="zh-CN" sz="1600" kern="100" dirty="0">
                          <a:effectLst/>
                        </a:rPr>
                        <a:t>、查询用户输入的账号名是否已存在，若存在则提示用户更名</a:t>
                      </a:r>
                      <a:endParaRPr lang="zh-CN" sz="2000" kern="100" dirty="0">
                        <a:effectLst/>
                      </a:endParaRPr>
                    </a:p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3</a:t>
                      </a:r>
                      <a:r>
                        <a:rPr lang="zh-CN" sz="1600" kern="100" dirty="0">
                          <a:effectLst/>
                        </a:rPr>
                        <a:t>、确认用户输入的两次密码是否一致，若不一致则提示用户重新输入，若一致则继续</a:t>
                      </a:r>
                      <a:endParaRPr lang="zh-CN" sz="2000" kern="100" dirty="0">
                        <a:effectLst/>
                      </a:endParaRPr>
                    </a:p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4</a:t>
                      </a:r>
                      <a:r>
                        <a:rPr lang="zh-CN" sz="1600" kern="100" dirty="0">
                          <a:effectLst/>
                        </a:rPr>
                        <a:t>、生成用户</a:t>
                      </a:r>
                      <a:r>
                        <a:rPr lang="en-US" sz="1600" kern="100" dirty="0">
                          <a:effectLst/>
                        </a:rPr>
                        <a:t>ID</a:t>
                      </a:r>
                      <a:r>
                        <a:rPr lang="zh-CN" sz="1600" kern="100" dirty="0">
                          <a:effectLst/>
                        </a:rPr>
                        <a:t>，创建新的用户信息</a:t>
                      </a:r>
                      <a:endParaRPr lang="zh-CN" sz="2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1816" marR="51816" marT="0" marB="0"/>
                </a:tc>
                <a:tc hMerge="1">
                  <a:tcPr/>
                </a:tc>
                <a:tc hMerge="1">
                  <a:tcPr/>
                </a:tc>
              </a:tr>
              <a:tr h="318880">
                <a:tc gridSpan="6"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功能需求</a:t>
                      </a:r>
                      <a:endParaRPr lang="zh-CN" sz="2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1816" marR="51816" marT="0" marB="0"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</a:tr>
              <a:tr h="1049051">
                <a:tc gridSpan="6"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1</a:t>
                      </a:r>
                      <a:r>
                        <a:rPr lang="zh-CN" sz="1600" kern="100">
                          <a:effectLst/>
                        </a:rPr>
                        <a:t>、增加新用户</a:t>
                      </a:r>
                      <a:endParaRPr lang="zh-CN" sz="2000" kern="100">
                        <a:effectLst/>
                      </a:endParaRPr>
                    </a:p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2</a:t>
                      </a:r>
                      <a:r>
                        <a:rPr lang="zh-CN" sz="1600" kern="100">
                          <a:effectLst/>
                        </a:rPr>
                        <a:t>、确保用户名的唯一性</a:t>
                      </a:r>
                      <a:endParaRPr lang="zh-CN" sz="2000" kern="100">
                        <a:effectLst/>
                      </a:endParaRPr>
                    </a:p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3</a:t>
                      </a:r>
                      <a:r>
                        <a:rPr lang="zh-CN" sz="1600" kern="100">
                          <a:effectLst/>
                        </a:rPr>
                        <a:t>、创建并管理新的用户信息</a:t>
                      </a:r>
                      <a:endParaRPr lang="zh-CN" sz="2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1816" marR="51816" marT="0" marB="0"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</a:tr>
              <a:tr h="318880">
                <a:tc gridSpan="2"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</a:rPr>
                        <a:t>调用的功能</a:t>
                      </a:r>
                      <a:endParaRPr lang="zh-CN" sz="2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1816" marR="51816" marT="0" marB="0"/>
                </a:tc>
                <a:tc hMerge="1">
                  <a:tcPr/>
                </a:tc>
                <a:tc gridSpan="4"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操作成功后调用操作日志记录功能</a:t>
                      </a:r>
                      <a:endParaRPr lang="zh-CN" sz="2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1816" marR="51816" marT="0" marB="0"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</a:tr>
              <a:tr h="320844">
                <a:tc gridSpan="2"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</a:rPr>
                        <a:t>注释和说明</a:t>
                      </a:r>
                      <a:endParaRPr lang="zh-CN" sz="2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1816" marR="51816" marT="0" marB="0"/>
                </a:tc>
                <a:tc hMerge="1">
                  <a:tcPr/>
                </a:tc>
                <a:tc gridSpan="4"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 </a:t>
                      </a:r>
                      <a:endParaRPr lang="zh-CN" sz="2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1816" marR="51816" marT="0" marB="0"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1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3976" y="1697087"/>
            <a:ext cx="7873080" cy="41714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文本框 2"/>
          <p:cNvSpPr txBox="1"/>
          <p:nvPr/>
        </p:nvSpPr>
        <p:spPr>
          <a:xfrm>
            <a:off x="1733976" y="739811"/>
            <a:ext cx="36189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用户</a:t>
            </a:r>
            <a:r>
              <a:rPr lang="zh-CN" altLang="en-US" sz="2400" dirty="0" smtClean="0"/>
              <a:t>信息管理（玩家）</a:t>
            </a:r>
            <a:endParaRPr lang="zh-CN" alt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1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1797" y="1444121"/>
            <a:ext cx="8774625" cy="46491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文本框 2"/>
          <p:cNvSpPr txBox="1"/>
          <p:nvPr/>
        </p:nvSpPr>
        <p:spPr>
          <a:xfrm>
            <a:off x="1733976" y="739811"/>
            <a:ext cx="36189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用户</a:t>
            </a:r>
            <a:r>
              <a:rPr lang="zh-CN" altLang="en-US" sz="2400" dirty="0" smtClean="0"/>
              <a:t>信息管理（管理员）</a:t>
            </a:r>
            <a:endParaRPr lang="zh-CN" altLang="en-US" sz="24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060"/>
          <a:stretch>
            <a:fillRect/>
          </a:stretch>
        </p:blipFill>
        <p:spPr>
          <a:xfrm>
            <a:off x="2358412" y="3383310"/>
            <a:ext cx="7021393" cy="305843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1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9450" y="1594728"/>
            <a:ext cx="8652382" cy="52632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椭圆 1"/>
          <p:cNvSpPr/>
          <p:nvPr/>
        </p:nvSpPr>
        <p:spPr>
          <a:xfrm>
            <a:off x="5023547" y="1594728"/>
            <a:ext cx="2197289" cy="1871804"/>
          </a:xfrm>
          <a:prstGeom prst="ellipse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733976" y="739811"/>
            <a:ext cx="36189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系统管理（管理员）</a:t>
            </a:r>
            <a:endParaRPr lang="zh-CN" alt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076221" y="552535"/>
            <a:ext cx="7015463" cy="3391667"/>
            <a:chOff x="1676723" y="552535"/>
            <a:chExt cx="7015463" cy="3391667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676723" y="552535"/>
              <a:ext cx="7015463" cy="339166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3" name="矩形 2"/>
            <p:cNvSpPr/>
            <p:nvPr/>
          </p:nvSpPr>
          <p:spPr>
            <a:xfrm>
              <a:off x="3780430" y="2470245"/>
              <a:ext cx="1883391" cy="4230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0440" y="1991363"/>
            <a:ext cx="6661141" cy="375446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7088" y="1082429"/>
            <a:ext cx="4324792" cy="557232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0697" y="1991363"/>
            <a:ext cx="4851872" cy="429976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9446" y="755174"/>
            <a:ext cx="8817971" cy="529078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1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9450" y="1594728"/>
            <a:ext cx="8652382" cy="52632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椭圆 1"/>
          <p:cNvSpPr/>
          <p:nvPr/>
        </p:nvSpPr>
        <p:spPr>
          <a:xfrm>
            <a:off x="5023547" y="1594728"/>
            <a:ext cx="2197289" cy="1871804"/>
          </a:xfrm>
          <a:prstGeom prst="ellipse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733976" y="739811"/>
            <a:ext cx="36189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系统管理（管理员）</a:t>
            </a:r>
            <a:endParaRPr lang="zh-CN" alt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733976" y="739811"/>
            <a:ext cx="36189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游戏操作管理</a:t>
            </a:r>
            <a:endParaRPr lang="zh-CN" altLang="en-US" sz="2400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1733976" y="2162697"/>
          <a:ext cx="8110314" cy="20574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57290"/>
                <a:gridCol w="801333"/>
                <a:gridCol w="782721"/>
                <a:gridCol w="1775080"/>
                <a:gridCol w="2793890"/>
              </a:tblGrid>
              <a:tr h="366632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effectLst/>
                        </a:rPr>
                        <a:t>数据元素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effectLst/>
                        </a:rPr>
                        <a:t>类型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</a:rPr>
                        <a:t>长度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</a:rPr>
                        <a:t>数据要求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</a:rPr>
                        <a:t>说明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786417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</a:rPr>
                        <a:t>卡牌堆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</a:rPr>
                        <a:t>整数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4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</a:rPr>
                        <a:t>系统规定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</a:rPr>
                        <a:t>从</a:t>
                      </a:r>
                      <a:r>
                        <a:rPr lang="en-US" sz="1800" kern="100">
                          <a:effectLst/>
                        </a:rPr>
                        <a:t>1~53</a:t>
                      </a:r>
                      <a:r>
                        <a:rPr lang="zh-CN" sz="1800" kern="100">
                          <a:effectLst/>
                        </a:rPr>
                        <a:t>分别代表</a:t>
                      </a:r>
                      <a:r>
                        <a:rPr lang="en-US" sz="1800" kern="100">
                          <a:effectLst/>
                        </a:rPr>
                        <a:t>54</a:t>
                      </a:r>
                      <a:r>
                        <a:rPr lang="zh-CN" sz="1800" kern="100">
                          <a:effectLst/>
                        </a:rPr>
                        <a:t>张扑克牌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368867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</a:rPr>
                        <a:t>玩家手牌堆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</a:rPr>
                        <a:t>整型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4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</a:rPr>
                        <a:t>系统规定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</a:rPr>
                        <a:t>每个玩家自己的手牌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368867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</a:rPr>
                        <a:t>玩家手牌数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</a:rPr>
                        <a:t>整型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4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</a:rPr>
                        <a:t>系统结算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effectLst/>
                        </a:rPr>
                        <a:t>玩家剩余手牌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5" name="矩形 4"/>
          <p:cNvSpPr/>
          <p:nvPr/>
        </p:nvSpPr>
        <p:spPr>
          <a:xfrm>
            <a:off x="1733976" y="1428171"/>
            <a:ext cx="1460656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lvl="0" indent="-342900" algn="just" defTabSz="-635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"/>
              <a:tabLst>
                <a:tab pos="266700" algn="l"/>
              </a:tabLst>
            </a:pPr>
            <a:r>
              <a:rPr lang="zh-CN" altLang="zh-CN" b="1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卡牌信息</a:t>
            </a:r>
            <a:endParaRPr lang="zh-CN" altLang="zh-CN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>
            <a:graphicFrameLocks noGrp="1"/>
          </p:cNvGraphicFramePr>
          <p:nvPr/>
        </p:nvGraphicFramePr>
        <p:xfrm>
          <a:off x="1228960" y="1300745"/>
          <a:ext cx="10221511" cy="510237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09965"/>
                <a:gridCol w="961000"/>
                <a:gridCol w="1887453"/>
                <a:gridCol w="831379"/>
                <a:gridCol w="5031714"/>
              </a:tblGrid>
              <a:tr h="580964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</a:rPr>
                        <a:t>需求编号</a:t>
                      </a:r>
                      <a:endParaRPr lang="zh-CN" sz="2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8882" marR="5888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YX-01</a:t>
                      </a:r>
                      <a:endParaRPr lang="zh-CN" sz="2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8882" marR="5888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需求名称</a:t>
                      </a:r>
                      <a:endParaRPr lang="zh-CN" sz="2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8882" marR="58882" marT="0" marB="0"/>
                </a:tc>
                <a:tc gridSpan="2"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游戏初始化</a:t>
                      </a:r>
                      <a:endParaRPr lang="zh-CN" sz="2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8882" marR="58882" marT="0" marB="0"/>
                </a:tc>
                <a:tc hMerge="1">
                  <a:tcPr/>
                </a:tc>
              </a:tr>
              <a:tr h="580964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创建者</a:t>
                      </a:r>
                      <a:endParaRPr lang="zh-CN" sz="2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8882" marR="5888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zh-CN" sz="2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8882" marR="5888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最后更改者</a:t>
                      </a:r>
                      <a:endParaRPr lang="zh-CN" sz="2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8882" marR="58882" marT="0" marB="0"/>
                </a:tc>
                <a:tc gridSpan="2"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 </a:t>
                      </a:r>
                      <a:endParaRPr lang="zh-CN" sz="2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8882" marR="58882" marT="0" marB="0"/>
                </a:tc>
                <a:tc hMerge="1">
                  <a:tcPr/>
                </a:tc>
              </a:tr>
              <a:tr h="290481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用户类</a:t>
                      </a:r>
                      <a:endParaRPr lang="zh-CN" sz="2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8882" marR="5888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玩家</a:t>
                      </a:r>
                      <a:endParaRPr lang="zh-CN" sz="2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8882" marR="5888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需求优先级</a:t>
                      </a:r>
                      <a:endParaRPr lang="zh-CN" sz="2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8882" marR="5888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高</a:t>
                      </a:r>
                      <a:endParaRPr lang="zh-CN" sz="2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8882" marR="5888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 </a:t>
                      </a:r>
                      <a:endParaRPr lang="zh-CN" sz="2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8882" marR="58882" marT="0" marB="0"/>
                </a:tc>
              </a:tr>
              <a:tr h="580964">
                <a:tc gridSpan="2"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用户输入或系统外激励</a:t>
                      </a:r>
                      <a:endParaRPr lang="zh-CN" sz="2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8882" marR="58882" marT="0" marB="0"/>
                </a:tc>
                <a:tc hMerge="1">
                  <a:tcPr/>
                </a:tc>
                <a:tc gridSpan="3"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系统响应</a:t>
                      </a:r>
                      <a:endParaRPr lang="zh-CN" sz="2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8882" marR="58882" marT="0" marB="0"/>
                </a:tc>
                <a:tc hMerge="1">
                  <a:tcPr/>
                </a:tc>
                <a:tc hMerge="1">
                  <a:tcPr/>
                </a:tc>
              </a:tr>
              <a:tr h="1164927">
                <a:tc gridSpan="2"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1</a:t>
                      </a:r>
                      <a:r>
                        <a:rPr lang="zh-CN" sz="1600" kern="100">
                          <a:effectLst/>
                        </a:rPr>
                        <a:t>、用户选择可以设置游戏选项</a:t>
                      </a:r>
                      <a:endParaRPr lang="zh-CN" sz="2000" kern="100">
                        <a:effectLst/>
                      </a:endParaRPr>
                    </a:p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2</a:t>
                      </a:r>
                      <a:r>
                        <a:rPr lang="zh-CN" sz="1600" kern="100">
                          <a:effectLst/>
                        </a:rPr>
                        <a:t>、用户可以选择开始游戏</a:t>
                      </a:r>
                      <a:endParaRPr lang="zh-CN" sz="2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8882" marR="58882" marT="0" marB="0"/>
                </a:tc>
                <a:tc hMerge="1">
                  <a:tcPr/>
                </a:tc>
                <a:tc gridSpan="3"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1</a:t>
                      </a:r>
                      <a:r>
                        <a:rPr lang="zh-CN" sz="1600" kern="100">
                          <a:effectLst/>
                        </a:rPr>
                        <a:t>、初始化游戏界面，提供开始游戏选项</a:t>
                      </a:r>
                      <a:endParaRPr lang="zh-CN" sz="2000" kern="100">
                        <a:effectLst/>
                      </a:endParaRPr>
                    </a:p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2</a:t>
                      </a:r>
                      <a:r>
                        <a:rPr lang="zh-CN" sz="1600" kern="100">
                          <a:effectLst/>
                        </a:rPr>
                        <a:t>、收到用户的确认请求后，进入匹配状态</a:t>
                      </a:r>
                      <a:endParaRPr lang="zh-CN" sz="2000" kern="100">
                        <a:effectLst/>
                      </a:endParaRPr>
                    </a:p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3</a:t>
                      </a:r>
                      <a:r>
                        <a:rPr lang="zh-CN" sz="1600" kern="100">
                          <a:effectLst/>
                        </a:rPr>
                        <a:t>、有</a:t>
                      </a:r>
                      <a:r>
                        <a:rPr lang="en-US" sz="1600" kern="100">
                          <a:effectLst/>
                        </a:rPr>
                        <a:t>3</a:t>
                      </a:r>
                      <a:r>
                        <a:rPr lang="zh-CN" sz="1600" kern="100">
                          <a:effectLst/>
                        </a:rPr>
                        <a:t>人选择了开始游戏，匹配成功，正式进入游戏</a:t>
                      </a:r>
                      <a:endParaRPr lang="zh-CN" sz="2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8882" marR="58882" marT="0" marB="0"/>
                </a:tc>
                <a:tc hMerge="1">
                  <a:tcPr/>
                </a:tc>
                <a:tc hMerge="1">
                  <a:tcPr/>
                </a:tc>
              </a:tr>
              <a:tr h="290481">
                <a:tc gridSpan="5"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功能需求</a:t>
                      </a:r>
                      <a:endParaRPr lang="zh-CN" sz="2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8882" marR="58882" marT="0" marB="0"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</a:tr>
              <a:tr h="1164927">
                <a:tc gridSpan="5"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1</a:t>
                      </a:r>
                      <a:r>
                        <a:rPr lang="zh-CN" sz="1600" kern="100" dirty="0">
                          <a:effectLst/>
                        </a:rPr>
                        <a:t>、初始化游戏界面</a:t>
                      </a:r>
                      <a:endParaRPr lang="zh-CN" sz="2000" kern="100" dirty="0">
                        <a:effectLst/>
                      </a:endParaRPr>
                    </a:p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2</a:t>
                      </a:r>
                      <a:r>
                        <a:rPr lang="zh-CN" sz="1600" kern="100" dirty="0">
                          <a:effectLst/>
                        </a:rPr>
                        <a:t>、可供玩家进行修改游戏设置，例如声音设置等</a:t>
                      </a:r>
                      <a:endParaRPr lang="zh-CN" sz="2000" kern="100" dirty="0">
                        <a:effectLst/>
                      </a:endParaRPr>
                    </a:p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3</a:t>
                      </a:r>
                      <a:r>
                        <a:rPr lang="zh-CN" sz="1600" kern="100" dirty="0">
                          <a:effectLst/>
                        </a:rPr>
                        <a:t>、匹配游戏玩家</a:t>
                      </a:r>
                      <a:endParaRPr lang="zh-CN" sz="2000" kern="100" dirty="0">
                        <a:effectLst/>
                      </a:endParaRPr>
                    </a:p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4</a:t>
                      </a:r>
                      <a:r>
                        <a:rPr lang="zh-CN" sz="1600" kern="100" dirty="0">
                          <a:effectLst/>
                        </a:rPr>
                        <a:t>、提供进入游戏的接口</a:t>
                      </a:r>
                      <a:endParaRPr lang="zh-CN" sz="2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8882" marR="58882" marT="0" marB="0"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>
            <a:graphicFrameLocks noGrp="1"/>
          </p:cNvGraphicFramePr>
          <p:nvPr/>
        </p:nvGraphicFramePr>
        <p:xfrm>
          <a:off x="1455251" y="316655"/>
          <a:ext cx="9940629" cy="637074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68472"/>
                <a:gridCol w="934593"/>
                <a:gridCol w="1835589"/>
                <a:gridCol w="808531"/>
                <a:gridCol w="4893444"/>
              </a:tblGrid>
              <a:tr h="445049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</a:rPr>
                        <a:t>需求编号</a:t>
                      </a:r>
                      <a:endParaRPr lang="zh-CN" sz="2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5670" marR="4567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YX-02</a:t>
                      </a:r>
                      <a:endParaRPr lang="zh-CN" sz="2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5670" marR="4567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需求名称</a:t>
                      </a:r>
                      <a:endParaRPr lang="zh-CN" sz="2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5670" marR="45670" marT="0" marB="0"/>
                </a:tc>
                <a:tc gridSpan="2"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洗牌、发牌操作</a:t>
                      </a:r>
                      <a:endParaRPr lang="zh-CN" sz="2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5670" marR="45670" marT="0" marB="0"/>
                </a:tc>
                <a:tc hMerge="1">
                  <a:tcPr/>
                </a:tc>
              </a:tr>
              <a:tr h="445049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创建者</a:t>
                      </a:r>
                      <a:endParaRPr lang="zh-CN" sz="2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5670" marR="4567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zh-CN" sz="2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5670" marR="4567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最后更改者</a:t>
                      </a:r>
                      <a:endParaRPr lang="zh-CN" sz="2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5670" marR="45670" marT="0" marB="0"/>
                </a:tc>
                <a:tc gridSpan="2"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 </a:t>
                      </a:r>
                      <a:endParaRPr lang="zh-CN" sz="2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5670" marR="45670" marT="0" marB="0"/>
                </a:tc>
                <a:tc hMerge="1">
                  <a:tcPr/>
                </a:tc>
              </a:tr>
              <a:tr h="369496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用户类</a:t>
                      </a:r>
                      <a:endParaRPr lang="zh-CN" sz="2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5670" marR="4567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玩家</a:t>
                      </a:r>
                      <a:endParaRPr lang="zh-CN" sz="2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5670" marR="4567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需求优先级</a:t>
                      </a:r>
                      <a:endParaRPr lang="zh-CN" sz="2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5670" marR="4567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中</a:t>
                      </a:r>
                      <a:endParaRPr lang="zh-CN" sz="2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5670" marR="4567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 </a:t>
                      </a:r>
                      <a:endParaRPr lang="zh-CN" sz="2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5670" marR="45670" marT="0" marB="0"/>
                </a:tc>
              </a:tr>
              <a:tr h="445049">
                <a:tc gridSpan="2"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用户输入或系统外激励</a:t>
                      </a:r>
                      <a:endParaRPr lang="zh-CN" sz="2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5670" marR="45670" marT="0" marB="0"/>
                </a:tc>
                <a:tc hMerge="1">
                  <a:tcPr/>
                </a:tc>
                <a:tc gridSpan="3"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系统响应</a:t>
                      </a:r>
                      <a:endParaRPr lang="zh-CN" sz="2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5670" marR="45670" marT="0" marB="0"/>
                </a:tc>
                <a:tc hMerge="1">
                  <a:tcPr/>
                </a:tc>
                <a:tc hMerge="1">
                  <a:tcPr/>
                </a:tc>
              </a:tr>
              <a:tr h="1108489">
                <a:tc gridSpan="2"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当玩家选择开始游戏并且匹配成功后，系统自动进行发牌操作</a:t>
                      </a:r>
                      <a:endParaRPr lang="zh-CN" sz="2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5670" marR="45670" marT="0" marB="0"/>
                </a:tc>
                <a:tc hMerge="1">
                  <a:tcPr/>
                </a:tc>
                <a:tc gridSpan="3"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系统自动进行洗牌、发牌工作（由于采用随机分发牌，确保了牌的随机性，所以洗牌发牌实质为一个操作，不进行细分）</a:t>
                      </a:r>
                      <a:endParaRPr lang="zh-CN" sz="2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5670" marR="45670" marT="0" marB="0"/>
                </a:tc>
                <a:tc hMerge="1">
                  <a:tcPr/>
                </a:tc>
                <a:tc hMerge="1">
                  <a:tcPr/>
                </a:tc>
              </a:tr>
              <a:tr h="1108489">
                <a:tc gridSpan="2"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 </a:t>
                      </a:r>
                      <a:endParaRPr lang="zh-CN" sz="2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5670" marR="45670" marT="0" marB="0"/>
                </a:tc>
                <a:tc hMerge="1">
                  <a:tcPr/>
                </a:tc>
                <a:tc gridSpan="3"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发牌操作使用生成随机数的方法进行，前文已述，</a:t>
                      </a:r>
                      <a:r>
                        <a:rPr lang="en-US" sz="1600" kern="100">
                          <a:effectLst/>
                        </a:rPr>
                        <a:t>54</a:t>
                      </a:r>
                      <a:r>
                        <a:rPr lang="zh-CN" sz="1600" kern="100">
                          <a:effectLst/>
                        </a:rPr>
                        <a:t>张扑克牌用</a:t>
                      </a:r>
                      <a:r>
                        <a:rPr lang="en-US" sz="1600" kern="100">
                          <a:effectLst/>
                        </a:rPr>
                        <a:t>1-54</a:t>
                      </a:r>
                      <a:r>
                        <a:rPr lang="zh-CN" sz="1600" kern="100">
                          <a:effectLst/>
                        </a:rPr>
                        <a:t>这</a:t>
                      </a:r>
                      <a:r>
                        <a:rPr lang="en-US" sz="1600" kern="100">
                          <a:effectLst/>
                        </a:rPr>
                        <a:t>54</a:t>
                      </a:r>
                      <a:r>
                        <a:rPr lang="zh-CN" sz="1600" kern="100">
                          <a:effectLst/>
                        </a:rPr>
                        <a:t>个整型数代表。发牌操作即随机生成</a:t>
                      </a:r>
                      <a:r>
                        <a:rPr lang="en-US" sz="1600" kern="100">
                          <a:effectLst/>
                        </a:rPr>
                        <a:t>51</a:t>
                      </a:r>
                      <a:r>
                        <a:rPr lang="zh-CN" sz="1600" kern="100">
                          <a:effectLst/>
                        </a:rPr>
                        <a:t>个数的序列，分别加入玩家的手牌（最后三张牌最为地主底牌）。</a:t>
                      </a:r>
                      <a:endParaRPr lang="zh-CN" sz="2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5670" marR="45670" marT="0" marB="0"/>
                </a:tc>
                <a:tc hMerge="1">
                  <a:tcPr/>
                </a:tc>
                <a:tc hMerge="1">
                  <a:tcPr/>
                </a:tc>
              </a:tr>
              <a:tr h="971143">
                <a:tc gridSpan="2"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 </a:t>
                      </a:r>
                      <a:endParaRPr lang="zh-CN" sz="2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5670" marR="45670" marT="0" marB="0"/>
                </a:tc>
                <a:tc hMerge="1">
                  <a:tcPr/>
                </a:tc>
                <a:tc gridSpan="3"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发完牌后，自动将各玩家的手牌进行排序整理（按照每张牌对应的整型数大小排列）</a:t>
                      </a:r>
                      <a:endParaRPr lang="zh-CN" sz="2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5670" marR="45670" marT="0" marB="0"/>
                </a:tc>
                <a:tc hMerge="1">
                  <a:tcPr/>
                </a:tc>
                <a:tc hMerge="1">
                  <a:tcPr/>
                </a:tc>
              </a:tr>
              <a:tr h="369496">
                <a:tc gridSpan="5"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功能需求</a:t>
                      </a:r>
                      <a:endParaRPr lang="zh-CN" sz="2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5670" marR="45670" marT="0" marB="0"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</a:tr>
              <a:tr h="1108489">
                <a:tc gridSpan="5"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1</a:t>
                      </a:r>
                      <a:r>
                        <a:rPr lang="zh-CN" sz="1600" kern="100" dirty="0">
                          <a:effectLst/>
                        </a:rPr>
                        <a:t>、完成发手牌的操作，要求随机性较强</a:t>
                      </a:r>
                      <a:endParaRPr lang="zh-CN" sz="2000" kern="100" dirty="0">
                        <a:effectLst/>
                      </a:endParaRPr>
                    </a:p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2</a:t>
                      </a:r>
                      <a:r>
                        <a:rPr lang="zh-CN" sz="1600" kern="100" dirty="0">
                          <a:effectLst/>
                        </a:rPr>
                        <a:t>、留</a:t>
                      </a:r>
                      <a:r>
                        <a:rPr lang="en-US" sz="1600" kern="100" dirty="0">
                          <a:effectLst/>
                        </a:rPr>
                        <a:t>3</a:t>
                      </a:r>
                      <a:r>
                        <a:rPr lang="zh-CN" sz="1600" kern="100" dirty="0">
                          <a:effectLst/>
                        </a:rPr>
                        <a:t>张牌作为底牌</a:t>
                      </a:r>
                      <a:endParaRPr lang="zh-CN" sz="2000" kern="100" dirty="0">
                        <a:effectLst/>
                      </a:endParaRPr>
                    </a:p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3</a:t>
                      </a:r>
                      <a:r>
                        <a:rPr lang="zh-CN" sz="1600" kern="100" dirty="0">
                          <a:effectLst/>
                        </a:rPr>
                        <a:t>、发完牌后能自动整理排序每个玩家的手牌</a:t>
                      </a:r>
                      <a:endParaRPr lang="zh-CN" sz="2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5670" marR="45670" marT="0" marB="0"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>
            <a:graphicFrameLocks noGrp="1"/>
          </p:cNvGraphicFramePr>
          <p:nvPr/>
        </p:nvGraphicFramePr>
        <p:xfrm>
          <a:off x="996287" y="149557"/>
          <a:ext cx="10426890" cy="659375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40303"/>
                <a:gridCol w="179314"/>
                <a:gridCol w="2570841"/>
                <a:gridCol w="2137571"/>
                <a:gridCol w="1163305"/>
                <a:gridCol w="2835556"/>
              </a:tblGrid>
              <a:tr h="400496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</a:rPr>
                        <a:t>需求编号</a:t>
                      </a:r>
                      <a:endParaRPr lang="zh-CN" sz="2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4669" marR="44669" marT="0" marB="0"/>
                </a:tc>
                <a:tc gridSpan="2"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YX-03</a:t>
                      </a:r>
                      <a:endParaRPr lang="zh-CN" sz="2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4669" marR="44669" marT="0" marB="0"/>
                </a:tc>
                <a:tc hMerge="1"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</a:rPr>
                        <a:t>需求名称</a:t>
                      </a:r>
                      <a:endParaRPr lang="zh-CN" sz="2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4669" marR="44669" marT="0" marB="0"/>
                </a:tc>
                <a:tc gridSpan="2"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叫地主操作</a:t>
                      </a:r>
                      <a:endParaRPr lang="zh-CN" sz="2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4669" marR="44669" marT="0" marB="0"/>
                </a:tc>
                <a:tc hMerge="1">
                  <a:tcPr/>
                </a:tc>
              </a:tr>
              <a:tr h="400496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创建者</a:t>
                      </a:r>
                      <a:endParaRPr lang="zh-CN" sz="2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4669" marR="44669" marT="0" marB="0"/>
                </a:tc>
                <a:tc gridSpan="2"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zh-CN" sz="2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4669" marR="44669" marT="0" marB="0"/>
                </a:tc>
                <a:tc hMerge="1"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最后更改者</a:t>
                      </a:r>
                      <a:endParaRPr lang="zh-CN" sz="2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4669" marR="44669" marT="0" marB="0"/>
                </a:tc>
                <a:tc gridSpan="2"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 </a:t>
                      </a:r>
                      <a:endParaRPr lang="zh-CN" sz="2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4669" marR="44669" marT="0" marB="0"/>
                </a:tc>
                <a:tc hMerge="1">
                  <a:tcPr/>
                </a:tc>
              </a:tr>
              <a:tr h="200248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用户类</a:t>
                      </a:r>
                      <a:endParaRPr lang="zh-CN" sz="2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4669" marR="44669" marT="0" marB="0"/>
                </a:tc>
                <a:tc gridSpan="2"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玩家</a:t>
                      </a:r>
                      <a:endParaRPr lang="zh-CN" sz="2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4669" marR="44669" marT="0" marB="0"/>
                </a:tc>
                <a:tc hMerge="1"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需求优先级</a:t>
                      </a:r>
                      <a:endParaRPr lang="zh-CN" sz="2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4669" marR="44669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高</a:t>
                      </a:r>
                      <a:endParaRPr lang="zh-CN" sz="2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4669" marR="44669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 </a:t>
                      </a:r>
                      <a:endParaRPr lang="zh-CN" sz="2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4669" marR="44669" marT="0" marB="0"/>
                </a:tc>
              </a:tr>
              <a:tr h="400496">
                <a:tc gridSpan="3"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用户输入或系统外激励</a:t>
                      </a:r>
                      <a:endParaRPr lang="zh-CN" sz="2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4669" marR="44669" marT="0" marB="0"/>
                </a:tc>
                <a:tc hMerge="1">
                  <a:tcPr/>
                </a:tc>
                <a:tc hMerge="1">
                  <a:tcPr/>
                </a:tc>
                <a:tc gridSpan="3"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系统响应</a:t>
                      </a:r>
                      <a:endParaRPr lang="zh-CN" sz="2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4669" marR="44669" marT="0" marB="0"/>
                </a:tc>
                <a:tc hMerge="1">
                  <a:tcPr/>
                </a:tc>
                <a:tc hMerge="1">
                  <a:tcPr/>
                </a:tc>
              </a:tr>
              <a:tr h="600744">
                <a:tc gridSpan="3"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玩家收到系统的轮询信号后，选择是否叫地主</a:t>
                      </a:r>
                      <a:endParaRPr lang="zh-CN" sz="2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4669" marR="44669" marT="0" marB="0"/>
                </a:tc>
                <a:tc hMerge="1">
                  <a:tcPr/>
                </a:tc>
                <a:tc hMerge="1">
                  <a:tcPr/>
                </a:tc>
                <a:tc gridSpan="3"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发完手牌后，系统随机挑选一位玩家开始轮询叫地主</a:t>
                      </a:r>
                      <a:endParaRPr lang="zh-CN" sz="2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4669" marR="44669" marT="0" marB="0"/>
                </a:tc>
                <a:tc hMerge="1">
                  <a:tcPr/>
                </a:tc>
                <a:tc hMerge="1">
                  <a:tcPr/>
                </a:tc>
              </a:tr>
              <a:tr h="1613773">
                <a:tc gridSpan="6"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</a:rPr>
                        <a:t>叫地主规则：叫牌时可以选择 “叫地主 ” 、“ 不叫 ” 。如果有玩家选择 “叫地主 ” 则进入抢地主环节；如果都“不叫”，则重新发牌，重新叫牌，直到有人“叫地主”为止 。</a:t>
                      </a:r>
                      <a:endParaRPr lang="zh-CN" sz="2000" kern="100" dirty="0">
                        <a:effectLst/>
                      </a:endParaRPr>
                    </a:p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</a:rPr>
                        <a:t>抢地主规则：当某位玩家叫完地主后，按照次序每位玩家均有且只有一次“抢地主”的机会。玩家选择“抢地主”后，如果没有其他玩家继续“抢地主”则地主权利属于该名“抢地主”的玩家。如果没有任何玩家选择“抢地主”，则地主权利属于“叫地主”的玩家。凡是有过“不叫地主”操作的玩家无法进行“抢地主”的操作。</a:t>
                      </a:r>
                      <a:endParaRPr lang="zh-CN" sz="2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4669" marR="44669" marT="0" marB="0"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</a:tr>
              <a:tr h="400496">
                <a:tc gridSpan="2"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 </a:t>
                      </a:r>
                      <a:endParaRPr lang="zh-CN" sz="2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4669" marR="44669" marT="0" marB="0"/>
                </a:tc>
                <a:tc hMerge="1">
                  <a:tcPr/>
                </a:tc>
                <a:tc gridSpan="4"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</a:rPr>
                        <a:t>“地主”产生之后，系统给地主加上状态标识符，并将</a:t>
                      </a:r>
                      <a:r>
                        <a:rPr lang="en-US" sz="1600" kern="100" dirty="0">
                          <a:effectLst/>
                        </a:rPr>
                        <a:t>3</a:t>
                      </a:r>
                      <a:r>
                        <a:rPr lang="zh-CN" sz="1600" kern="100" dirty="0">
                          <a:effectLst/>
                        </a:rPr>
                        <a:t>张底牌加入地主手牌，并且公开底牌</a:t>
                      </a:r>
                      <a:endParaRPr lang="zh-CN" sz="2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4669" marR="44669" marT="0" marB="0"/>
                </a:tc>
                <a:tc hMerge="1">
                  <a:tcPr marL="44669" marR="44669" marT="0" marB="0"/>
                </a:tc>
                <a:tc hMerge="1">
                  <a:tcPr/>
                </a:tc>
                <a:tc hMerge="1">
                  <a:tcPr/>
                </a:tc>
              </a:tr>
              <a:tr h="200248">
                <a:tc gridSpan="6"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功能需求</a:t>
                      </a:r>
                      <a:endParaRPr lang="zh-CN" sz="2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4669" marR="44669" marT="0" marB="0"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</a:tr>
              <a:tr h="600744">
                <a:tc gridSpan="6"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1</a:t>
                      </a:r>
                      <a:r>
                        <a:rPr lang="zh-CN" sz="1600" kern="100">
                          <a:effectLst/>
                        </a:rPr>
                        <a:t>、产生游戏“地主”</a:t>
                      </a:r>
                      <a:endParaRPr lang="zh-CN" sz="2000" kern="100">
                        <a:effectLst/>
                      </a:endParaRPr>
                    </a:p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2</a:t>
                      </a:r>
                      <a:r>
                        <a:rPr lang="zh-CN" sz="1600" kern="100">
                          <a:effectLst/>
                        </a:rPr>
                        <a:t>、如果本轮没有产生地主，则跳转到洗牌、发牌操作</a:t>
                      </a:r>
                      <a:endParaRPr lang="zh-CN" sz="2000" kern="100">
                        <a:effectLst/>
                      </a:endParaRPr>
                    </a:p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3</a:t>
                      </a:r>
                      <a:r>
                        <a:rPr lang="zh-CN" sz="1600" kern="100">
                          <a:effectLst/>
                        </a:rPr>
                        <a:t>、地主产生后，将底牌加入地主手牌</a:t>
                      </a:r>
                      <a:endParaRPr lang="zh-CN" sz="2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4669" marR="44669" marT="0" marB="0"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</a:tr>
              <a:tr h="200248">
                <a:tc gridSpan="6"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例外以及相应处理</a:t>
                      </a:r>
                      <a:endParaRPr lang="zh-CN" sz="2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4669" marR="44669" marT="0" marB="0"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</a:tr>
              <a:tr h="200248">
                <a:tc gridSpan="6"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</a:rPr>
                        <a:t>无人叫地主，则重新洗牌发牌</a:t>
                      </a:r>
                      <a:endParaRPr lang="zh-CN" sz="2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4669" marR="44669" marT="0" marB="0"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>
            <a:graphicFrameLocks noGrp="1"/>
          </p:cNvGraphicFramePr>
          <p:nvPr/>
        </p:nvGraphicFramePr>
        <p:xfrm>
          <a:off x="867247" y="95536"/>
          <a:ext cx="10310270" cy="66827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23077"/>
                <a:gridCol w="1663061"/>
                <a:gridCol w="1210129"/>
                <a:gridCol w="838600"/>
                <a:gridCol w="5075403"/>
              </a:tblGrid>
              <a:tr h="244308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effectLst/>
                        </a:rPr>
                        <a:t>需求编号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27562" marR="2756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YX-04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27562" marR="2756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需求名称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27562" marR="27562" marT="0" marB="0"/>
                </a:tc>
                <a:tc gridSpan="2"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出牌操作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27562" marR="27562" marT="0" marB="0"/>
                </a:tc>
                <a:tc hMerge="1">
                  <a:tcPr/>
                </a:tc>
              </a:tr>
              <a:tr h="243586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创建者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27562" marR="2756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27562" marR="2756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最后更改者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27562" marR="27562" marT="0" marB="0"/>
                </a:tc>
                <a:tc gridSpan="2"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 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27562" marR="27562" marT="0" marB="0"/>
                </a:tc>
                <a:tc hMerge="1">
                  <a:tcPr/>
                </a:tc>
              </a:tr>
              <a:tr h="117604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用户类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27562" marR="2756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玩家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27562" marR="2756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需求优先级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27562" marR="2756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高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27562" marR="2756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 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27562" marR="27562" marT="0" marB="0"/>
                </a:tc>
              </a:tr>
              <a:tr h="243586">
                <a:tc gridSpan="2"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用户输入或系统外激励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27562" marR="27562" marT="0" marB="0"/>
                </a:tc>
                <a:tc hMerge="1">
                  <a:tcPr/>
                </a:tc>
                <a:tc gridSpan="3"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系统响应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27562" marR="27562" marT="0" marB="0"/>
                </a:tc>
                <a:tc hMerge="1">
                  <a:tcPr/>
                </a:tc>
                <a:tc hMerge="1">
                  <a:tcPr/>
                </a:tc>
              </a:tr>
              <a:tr h="893868">
                <a:tc gridSpan="2"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1</a:t>
                      </a:r>
                      <a:r>
                        <a:rPr lang="zh-CN" sz="1400" kern="100">
                          <a:effectLst/>
                        </a:rPr>
                        <a:t>、地主产生后，进入出牌阶段</a:t>
                      </a:r>
                      <a:endParaRPr lang="zh-CN" sz="1600" kern="100">
                        <a:effectLst/>
                      </a:endParaRPr>
                    </a:p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2</a:t>
                      </a:r>
                      <a:r>
                        <a:rPr lang="zh-CN" sz="1400" kern="100">
                          <a:effectLst/>
                        </a:rPr>
                        <a:t>、由地主首先出牌</a:t>
                      </a:r>
                      <a:endParaRPr lang="zh-CN" sz="1600" kern="100">
                        <a:effectLst/>
                      </a:endParaRPr>
                    </a:p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3</a:t>
                      </a:r>
                      <a:r>
                        <a:rPr lang="zh-CN" sz="1400" kern="100">
                          <a:effectLst/>
                        </a:rPr>
                        <a:t>、玩家可以选择出牌或者不出牌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27562" marR="27562" marT="0" marB="0"/>
                </a:tc>
                <a:tc hMerge="1">
                  <a:tcPr/>
                </a:tc>
                <a:tc gridSpan="3"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地主首先出牌，然后按逆时针顺序依次出牌，轮到玩家跟牌时，可以选择 “ 不出 ” 或出比上一个玩家大的牌。</a:t>
                      </a:r>
                      <a:endParaRPr lang="zh-CN" sz="1600" kern="100">
                        <a:effectLst/>
                      </a:endParaRPr>
                    </a:p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若无人出牌，则将出牌选择权交给最后一个出牌的玩家。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27562" marR="27562" marT="0" marB="0"/>
                </a:tc>
                <a:tc hMerge="1">
                  <a:tcPr/>
                </a:tc>
                <a:tc hMerge="1">
                  <a:tcPr/>
                </a:tc>
              </a:tr>
              <a:tr h="2324759">
                <a:tc gridSpan="5"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effectLst/>
                        </a:rPr>
                        <a:t>牌型说明：</a:t>
                      </a:r>
                      <a:endParaRPr lang="zh-CN" sz="1600" kern="100" dirty="0">
                        <a:effectLst/>
                      </a:endParaRPr>
                    </a:p>
                    <a:p>
                      <a:pPr indent="2286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effectLst/>
                        </a:rPr>
                        <a:t>王炸：即双王</a:t>
                      </a:r>
                      <a:r>
                        <a:rPr lang="en-US" sz="1400" kern="100" dirty="0">
                          <a:effectLst/>
                        </a:rPr>
                        <a:t>(</a:t>
                      </a:r>
                      <a:r>
                        <a:rPr lang="zh-CN" sz="1400" kern="100" dirty="0">
                          <a:effectLst/>
                        </a:rPr>
                        <a:t>大王和小王</a:t>
                      </a:r>
                      <a:r>
                        <a:rPr lang="en-US" sz="1400" kern="100" dirty="0">
                          <a:effectLst/>
                        </a:rPr>
                        <a:t>)</a:t>
                      </a:r>
                      <a:r>
                        <a:rPr lang="zh-CN" sz="1400" kern="100" dirty="0">
                          <a:effectLst/>
                        </a:rPr>
                        <a:t>，最大的牌。</a:t>
                      </a:r>
                      <a:endParaRPr lang="zh-CN" sz="1600" kern="100" dirty="0">
                        <a:effectLst/>
                      </a:endParaRPr>
                    </a:p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effectLst/>
                        </a:rPr>
                        <a:t>　　炸弹：四张同数值牌</a:t>
                      </a:r>
                      <a:r>
                        <a:rPr lang="en-US" sz="1400" kern="100" dirty="0">
                          <a:effectLst/>
                        </a:rPr>
                        <a:t>(</a:t>
                      </a:r>
                      <a:r>
                        <a:rPr lang="zh-CN" sz="1400" kern="100" dirty="0">
                          <a:effectLst/>
                        </a:rPr>
                        <a:t>如四个</a:t>
                      </a:r>
                      <a:r>
                        <a:rPr lang="en-US" sz="1400" kern="100" dirty="0">
                          <a:effectLst/>
                        </a:rPr>
                        <a:t> 7 )</a:t>
                      </a:r>
                      <a:r>
                        <a:rPr lang="zh-CN" sz="1400" kern="100" dirty="0">
                          <a:effectLst/>
                        </a:rPr>
                        <a:t>。</a:t>
                      </a:r>
                      <a:endParaRPr lang="zh-CN" sz="1600" kern="100" dirty="0">
                        <a:effectLst/>
                      </a:endParaRPr>
                    </a:p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effectLst/>
                        </a:rPr>
                        <a:t>　　单牌：单个牌</a:t>
                      </a:r>
                      <a:r>
                        <a:rPr lang="en-US" sz="1400" kern="100" dirty="0">
                          <a:effectLst/>
                        </a:rPr>
                        <a:t>(</a:t>
                      </a:r>
                      <a:r>
                        <a:rPr lang="zh-CN" sz="1400" kern="100" dirty="0">
                          <a:effectLst/>
                        </a:rPr>
                        <a:t>如红桃</a:t>
                      </a:r>
                      <a:r>
                        <a:rPr lang="en-US" sz="1400" kern="100" dirty="0">
                          <a:effectLst/>
                        </a:rPr>
                        <a:t> 5 )</a:t>
                      </a:r>
                      <a:r>
                        <a:rPr lang="zh-CN" sz="1400" kern="100" dirty="0">
                          <a:effectLst/>
                        </a:rPr>
                        <a:t>。</a:t>
                      </a:r>
                      <a:endParaRPr lang="zh-CN" sz="1600" kern="100" dirty="0">
                        <a:effectLst/>
                      </a:endParaRPr>
                    </a:p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effectLst/>
                        </a:rPr>
                        <a:t>　　对牌：数值相同的两张牌</a:t>
                      </a:r>
                      <a:r>
                        <a:rPr lang="en-US" sz="1400" kern="100" dirty="0">
                          <a:effectLst/>
                        </a:rPr>
                        <a:t>(</a:t>
                      </a:r>
                      <a:r>
                        <a:rPr lang="zh-CN" sz="1400" kern="100" dirty="0">
                          <a:effectLst/>
                        </a:rPr>
                        <a:t>如梅花</a:t>
                      </a:r>
                      <a:r>
                        <a:rPr lang="en-US" sz="1400" kern="100" dirty="0">
                          <a:effectLst/>
                        </a:rPr>
                        <a:t> 4+ </a:t>
                      </a:r>
                      <a:r>
                        <a:rPr lang="zh-CN" sz="1400" kern="100" dirty="0">
                          <a:effectLst/>
                        </a:rPr>
                        <a:t>方块</a:t>
                      </a:r>
                      <a:r>
                        <a:rPr lang="en-US" sz="1400" kern="100" dirty="0">
                          <a:effectLst/>
                        </a:rPr>
                        <a:t> 4 )</a:t>
                      </a:r>
                      <a:r>
                        <a:rPr lang="zh-CN" sz="1400" kern="100" dirty="0">
                          <a:effectLst/>
                        </a:rPr>
                        <a:t>。</a:t>
                      </a:r>
                      <a:endParaRPr lang="zh-CN" sz="1600" kern="100" dirty="0">
                        <a:effectLst/>
                      </a:endParaRPr>
                    </a:p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effectLst/>
                        </a:rPr>
                        <a:t>　　三张牌：数值相同的三张牌</a:t>
                      </a:r>
                      <a:r>
                        <a:rPr lang="en-US" sz="1400" kern="100" dirty="0">
                          <a:effectLst/>
                        </a:rPr>
                        <a:t>(</a:t>
                      </a:r>
                      <a:r>
                        <a:rPr lang="zh-CN" sz="1400" kern="100" dirty="0">
                          <a:effectLst/>
                        </a:rPr>
                        <a:t>如三个</a:t>
                      </a:r>
                      <a:r>
                        <a:rPr lang="en-US" sz="1400" kern="100" dirty="0">
                          <a:effectLst/>
                        </a:rPr>
                        <a:t> J )</a:t>
                      </a:r>
                      <a:r>
                        <a:rPr lang="zh-CN" sz="1400" kern="100" dirty="0">
                          <a:effectLst/>
                        </a:rPr>
                        <a:t>。</a:t>
                      </a:r>
                      <a:endParaRPr lang="zh-CN" sz="1600" kern="100" dirty="0">
                        <a:effectLst/>
                      </a:endParaRPr>
                    </a:p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effectLst/>
                        </a:rPr>
                        <a:t>　　三带一：数值相同的三张牌</a:t>
                      </a:r>
                      <a:r>
                        <a:rPr lang="en-US" sz="1400" kern="100" dirty="0">
                          <a:effectLst/>
                        </a:rPr>
                        <a:t> + </a:t>
                      </a:r>
                      <a:r>
                        <a:rPr lang="zh-CN" sz="1400" kern="100" dirty="0">
                          <a:effectLst/>
                        </a:rPr>
                        <a:t>一张单牌或一对牌。例如：</a:t>
                      </a:r>
                      <a:r>
                        <a:rPr lang="en-US" sz="1400" kern="100" dirty="0">
                          <a:effectLst/>
                        </a:rPr>
                        <a:t> 333+6 </a:t>
                      </a:r>
                      <a:r>
                        <a:rPr lang="zh-CN" sz="1400" kern="100" dirty="0">
                          <a:effectLst/>
                        </a:rPr>
                        <a:t>或</a:t>
                      </a:r>
                      <a:r>
                        <a:rPr lang="en-US" sz="1400" kern="100" dirty="0">
                          <a:effectLst/>
                        </a:rPr>
                        <a:t> 444+99</a:t>
                      </a:r>
                      <a:endParaRPr lang="zh-CN" sz="1600" kern="100" dirty="0">
                        <a:effectLst/>
                      </a:endParaRPr>
                    </a:p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effectLst/>
                        </a:rPr>
                        <a:t>　　单顺：五张或更多的连续单牌</a:t>
                      </a:r>
                      <a:r>
                        <a:rPr lang="en-US" sz="1400" kern="100" dirty="0">
                          <a:effectLst/>
                        </a:rPr>
                        <a:t>(</a:t>
                      </a:r>
                      <a:r>
                        <a:rPr lang="zh-CN" sz="1400" kern="100" dirty="0">
                          <a:effectLst/>
                        </a:rPr>
                        <a:t>如：</a:t>
                      </a:r>
                      <a:r>
                        <a:rPr lang="en-US" sz="1400" kern="100" dirty="0">
                          <a:effectLst/>
                        </a:rPr>
                        <a:t> 45678 </a:t>
                      </a:r>
                      <a:r>
                        <a:rPr lang="zh-CN" sz="1400" kern="100" dirty="0">
                          <a:effectLst/>
                        </a:rPr>
                        <a:t>或</a:t>
                      </a:r>
                      <a:r>
                        <a:rPr lang="en-US" sz="1400" kern="100" dirty="0">
                          <a:effectLst/>
                        </a:rPr>
                        <a:t> 78910JQK )</a:t>
                      </a:r>
                      <a:r>
                        <a:rPr lang="zh-CN" sz="1400" kern="100" dirty="0">
                          <a:effectLst/>
                        </a:rPr>
                        <a:t>。不包括</a:t>
                      </a:r>
                      <a:r>
                        <a:rPr lang="en-US" sz="1400" kern="100" dirty="0">
                          <a:effectLst/>
                        </a:rPr>
                        <a:t> 2 </a:t>
                      </a:r>
                      <a:r>
                        <a:rPr lang="zh-CN" sz="1400" kern="100" dirty="0">
                          <a:effectLst/>
                        </a:rPr>
                        <a:t>点和双王。</a:t>
                      </a:r>
                      <a:endParaRPr lang="zh-CN" sz="1600" kern="100" dirty="0">
                        <a:effectLst/>
                      </a:endParaRPr>
                    </a:p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effectLst/>
                        </a:rPr>
                        <a:t>　　双顺：三对或更多的连续对牌</a:t>
                      </a:r>
                      <a:r>
                        <a:rPr lang="en-US" sz="1400" kern="100" dirty="0">
                          <a:effectLst/>
                        </a:rPr>
                        <a:t>(</a:t>
                      </a:r>
                      <a:r>
                        <a:rPr lang="zh-CN" sz="1400" kern="100" dirty="0">
                          <a:effectLst/>
                        </a:rPr>
                        <a:t>如：</a:t>
                      </a:r>
                      <a:r>
                        <a:rPr lang="en-US" sz="1400" kern="100" dirty="0">
                          <a:effectLst/>
                        </a:rPr>
                        <a:t> 334455 </a:t>
                      </a:r>
                      <a:r>
                        <a:rPr lang="zh-CN" sz="1400" kern="100" dirty="0">
                          <a:effectLst/>
                        </a:rPr>
                        <a:t>、</a:t>
                      </a:r>
                      <a:r>
                        <a:rPr lang="en-US" sz="1400" kern="100" dirty="0">
                          <a:effectLst/>
                        </a:rPr>
                        <a:t> 7788991010JJ )</a:t>
                      </a:r>
                      <a:r>
                        <a:rPr lang="zh-CN" sz="1400" kern="100" dirty="0">
                          <a:effectLst/>
                        </a:rPr>
                        <a:t>。不包括</a:t>
                      </a:r>
                      <a:r>
                        <a:rPr lang="en-US" sz="1400" kern="100" dirty="0">
                          <a:effectLst/>
                        </a:rPr>
                        <a:t> 2 </a:t>
                      </a:r>
                      <a:r>
                        <a:rPr lang="zh-CN" sz="1400" kern="100" dirty="0">
                          <a:effectLst/>
                        </a:rPr>
                        <a:t>点和双王。</a:t>
                      </a:r>
                      <a:endParaRPr lang="zh-CN" sz="1600" kern="100" dirty="0">
                        <a:effectLst/>
                      </a:endParaRPr>
                    </a:p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effectLst/>
                        </a:rPr>
                        <a:t>　　三顺：二个或更多的连续三张牌</a:t>
                      </a:r>
                      <a:r>
                        <a:rPr lang="en-US" sz="1400" kern="100" dirty="0">
                          <a:effectLst/>
                        </a:rPr>
                        <a:t>(</a:t>
                      </a:r>
                      <a:r>
                        <a:rPr lang="zh-CN" sz="1400" kern="100" dirty="0">
                          <a:effectLst/>
                        </a:rPr>
                        <a:t>如：</a:t>
                      </a:r>
                      <a:r>
                        <a:rPr lang="en-US" sz="1400" kern="100" dirty="0">
                          <a:effectLst/>
                        </a:rPr>
                        <a:t> 333444 </a:t>
                      </a:r>
                      <a:r>
                        <a:rPr lang="zh-CN" sz="1400" kern="100" dirty="0">
                          <a:effectLst/>
                        </a:rPr>
                        <a:t>、</a:t>
                      </a:r>
                      <a:r>
                        <a:rPr lang="en-US" sz="1400" kern="100" dirty="0">
                          <a:effectLst/>
                        </a:rPr>
                        <a:t> 555666777888 )</a:t>
                      </a:r>
                      <a:r>
                        <a:rPr lang="zh-CN" sz="1400" kern="100" dirty="0">
                          <a:effectLst/>
                        </a:rPr>
                        <a:t>。不包括</a:t>
                      </a:r>
                      <a:r>
                        <a:rPr lang="en-US" sz="1400" kern="100" dirty="0">
                          <a:effectLst/>
                        </a:rPr>
                        <a:t> 2 </a:t>
                      </a:r>
                      <a:r>
                        <a:rPr lang="zh-CN" sz="1400" kern="100" dirty="0">
                          <a:effectLst/>
                        </a:rPr>
                        <a:t>点和双王。</a:t>
                      </a:r>
                      <a:endParaRPr lang="zh-CN" sz="1600" kern="100" dirty="0">
                        <a:effectLst/>
                      </a:endParaRPr>
                    </a:p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effectLst/>
                        </a:rPr>
                        <a:t>　　飞机带翅膀：三顺</a:t>
                      </a:r>
                      <a:r>
                        <a:rPr lang="en-US" sz="1400" kern="100" dirty="0">
                          <a:effectLst/>
                        </a:rPr>
                        <a:t>+</a:t>
                      </a:r>
                      <a:r>
                        <a:rPr lang="zh-CN" sz="1400" kern="100" dirty="0">
                          <a:effectLst/>
                        </a:rPr>
                        <a:t>同数量的单牌</a:t>
                      </a:r>
                      <a:r>
                        <a:rPr lang="en-US" sz="1400" kern="100" dirty="0">
                          <a:effectLst/>
                        </a:rPr>
                        <a:t>(</a:t>
                      </a:r>
                      <a:r>
                        <a:rPr lang="zh-CN" sz="1400" kern="100" dirty="0">
                          <a:effectLst/>
                        </a:rPr>
                        <a:t>或同数量的对牌</a:t>
                      </a:r>
                      <a:r>
                        <a:rPr lang="en-US" sz="1400" kern="100" dirty="0">
                          <a:effectLst/>
                        </a:rPr>
                        <a:t>)</a:t>
                      </a:r>
                      <a:r>
                        <a:rPr lang="zh-CN" sz="1400" kern="100" dirty="0">
                          <a:effectLst/>
                        </a:rPr>
                        <a:t>。</a:t>
                      </a:r>
                      <a:endParaRPr lang="zh-CN" sz="1600" kern="100" dirty="0">
                        <a:effectLst/>
                      </a:endParaRPr>
                    </a:p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effectLst/>
                        </a:rPr>
                        <a:t>　　如：</a:t>
                      </a:r>
                      <a:r>
                        <a:rPr lang="en-US" sz="1400" kern="100" dirty="0">
                          <a:effectLst/>
                        </a:rPr>
                        <a:t> 444555+79 </a:t>
                      </a:r>
                      <a:r>
                        <a:rPr lang="zh-CN" sz="1400" kern="100" dirty="0">
                          <a:effectLst/>
                        </a:rPr>
                        <a:t>或</a:t>
                      </a:r>
                      <a:r>
                        <a:rPr lang="en-US" sz="1400" kern="100" dirty="0">
                          <a:effectLst/>
                        </a:rPr>
                        <a:t> 333444555+7799JJ</a:t>
                      </a:r>
                      <a:endParaRPr lang="zh-CN" sz="1600" kern="100" dirty="0">
                        <a:effectLst/>
                      </a:endParaRPr>
                    </a:p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effectLst/>
                        </a:rPr>
                        <a:t>　　四带二：四张牌</a:t>
                      </a:r>
                      <a:r>
                        <a:rPr lang="en-US" sz="1400" kern="100" dirty="0">
                          <a:effectLst/>
                        </a:rPr>
                        <a:t>+</a:t>
                      </a:r>
                      <a:r>
                        <a:rPr lang="zh-CN" sz="1400" kern="100" dirty="0">
                          <a:effectLst/>
                        </a:rPr>
                        <a:t>两手牌。</a:t>
                      </a:r>
                      <a:r>
                        <a:rPr lang="en-US" sz="1400" kern="100" dirty="0">
                          <a:effectLst/>
                        </a:rPr>
                        <a:t>(</a:t>
                      </a:r>
                      <a:r>
                        <a:rPr lang="zh-CN" sz="1400" kern="100" dirty="0">
                          <a:effectLst/>
                        </a:rPr>
                        <a:t>注意：四带二不是炸弹</a:t>
                      </a:r>
                      <a:r>
                        <a:rPr lang="en-US" sz="1400" kern="100" dirty="0">
                          <a:effectLst/>
                        </a:rPr>
                        <a:t>)</a:t>
                      </a:r>
                      <a:r>
                        <a:rPr lang="zh-CN" sz="1400" kern="100" dirty="0">
                          <a:effectLst/>
                        </a:rPr>
                        <a:t>。</a:t>
                      </a:r>
                      <a:endParaRPr lang="zh-CN" sz="1600" kern="100" dirty="0">
                        <a:effectLst/>
                      </a:endParaRPr>
                    </a:p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effectLst/>
                        </a:rPr>
                        <a:t>　　如：</a:t>
                      </a:r>
                      <a:r>
                        <a:rPr lang="en-US" sz="1400" kern="100" dirty="0">
                          <a:effectLst/>
                        </a:rPr>
                        <a:t> 5555 + 3 + 8 </a:t>
                      </a:r>
                      <a:r>
                        <a:rPr lang="zh-CN" sz="1400" kern="100" dirty="0">
                          <a:effectLst/>
                        </a:rPr>
                        <a:t>或</a:t>
                      </a:r>
                      <a:r>
                        <a:rPr lang="en-US" sz="1400" kern="100" dirty="0">
                          <a:effectLst/>
                        </a:rPr>
                        <a:t> 4444 + 55 + 77 </a:t>
                      </a:r>
                      <a:r>
                        <a:rPr lang="zh-CN" sz="1400" kern="100" dirty="0">
                          <a:effectLst/>
                        </a:rPr>
                        <a:t>。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27562" marR="27562" marT="0" marB="0"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>
            <a:graphicFrameLocks noGrp="1"/>
          </p:cNvGraphicFramePr>
          <p:nvPr/>
        </p:nvGraphicFramePr>
        <p:xfrm>
          <a:off x="978778" y="1260142"/>
          <a:ext cx="10553579" cy="391014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59020"/>
                <a:gridCol w="992223"/>
                <a:gridCol w="1948770"/>
                <a:gridCol w="858390"/>
                <a:gridCol w="5195176"/>
              </a:tblGrid>
              <a:tr h="2746095">
                <a:tc gridSpan="5"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</a:rPr>
                        <a:t>牌型的大小</a:t>
                      </a:r>
                      <a:endParaRPr lang="zh-CN" sz="1800" kern="100" dirty="0">
                        <a:effectLst/>
                      </a:endParaRPr>
                    </a:p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</a:rPr>
                        <a:t>　　王炸最大。</a:t>
                      </a:r>
                      <a:endParaRPr lang="zh-CN" sz="1800" kern="100" dirty="0">
                        <a:effectLst/>
                      </a:endParaRPr>
                    </a:p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</a:rPr>
                        <a:t>　　炸弹比王炸小，比其他牌大。都是炸弹时按牌的分值比大小。</a:t>
                      </a:r>
                      <a:endParaRPr lang="zh-CN" sz="1800" kern="100" dirty="0">
                        <a:effectLst/>
                      </a:endParaRPr>
                    </a:p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</a:rPr>
                        <a:t>　　除火箭和炸弹外，其他牌必须要牌型相同且总张数相同才能比大小。</a:t>
                      </a:r>
                      <a:endParaRPr lang="zh-CN" sz="1800" kern="100" dirty="0">
                        <a:effectLst/>
                      </a:endParaRPr>
                    </a:p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</a:rPr>
                        <a:t>　　单牌按分值比大小，依次是大王</a:t>
                      </a:r>
                      <a:r>
                        <a:rPr lang="en-US" sz="1600" kern="100" dirty="0">
                          <a:effectLst/>
                        </a:rPr>
                        <a:t> &gt; </a:t>
                      </a:r>
                      <a:r>
                        <a:rPr lang="zh-CN" sz="1600" kern="100" dirty="0">
                          <a:effectLst/>
                        </a:rPr>
                        <a:t>小王</a:t>
                      </a:r>
                      <a:r>
                        <a:rPr lang="en-US" sz="1600" kern="100" dirty="0">
                          <a:effectLst/>
                        </a:rPr>
                        <a:t> &gt;2&gt;A&gt;K&gt;Q&gt;J&gt;10&gt;9&gt;8&gt;7&gt;6&gt;5&gt;4&gt;3 </a:t>
                      </a:r>
                      <a:r>
                        <a:rPr lang="zh-CN" sz="1600" kern="100" dirty="0">
                          <a:effectLst/>
                        </a:rPr>
                        <a:t>，不分花色。</a:t>
                      </a:r>
                      <a:endParaRPr lang="zh-CN" sz="1800" kern="100" dirty="0">
                        <a:effectLst/>
                      </a:endParaRPr>
                    </a:p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</a:rPr>
                        <a:t>　　对牌、三张牌都按分值比大小。</a:t>
                      </a:r>
                      <a:endParaRPr lang="zh-CN" sz="1800" kern="100" dirty="0">
                        <a:effectLst/>
                      </a:endParaRPr>
                    </a:p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</a:rPr>
                        <a:t>　　顺牌按最大的一张牌的分值来比大小。</a:t>
                      </a:r>
                      <a:endParaRPr lang="zh-CN" sz="1800" kern="100" dirty="0">
                        <a:effectLst/>
                      </a:endParaRPr>
                    </a:p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</a:rPr>
                        <a:t>　　飞机带翅膀和四带二按其中的三顺和四张部分来比，带的牌不影响大小。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27562" marR="27562" marT="0" marB="0"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</a:tr>
              <a:tr h="343262">
                <a:tc gridSpan="5"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功能需求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27562" marR="27562" marT="0" marB="0"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</a:tr>
              <a:tr h="686524">
                <a:tc gridSpan="5"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1</a:t>
                      </a:r>
                      <a:r>
                        <a:rPr lang="zh-CN" sz="1600" kern="100" dirty="0">
                          <a:effectLst/>
                        </a:rPr>
                        <a:t>、进行出牌处理</a:t>
                      </a:r>
                      <a:endParaRPr lang="zh-CN" sz="1800" kern="100" dirty="0">
                        <a:effectLst/>
                      </a:endParaRPr>
                    </a:p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2</a:t>
                      </a:r>
                      <a:r>
                        <a:rPr lang="zh-CN" sz="1600" kern="100" dirty="0">
                          <a:effectLst/>
                        </a:rPr>
                        <a:t>、判断出牌大小，检查是否符合出牌规则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27562" marR="27562" marT="0" marB="0"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733976" y="739811"/>
            <a:ext cx="36189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投诉和建议管理</a:t>
            </a:r>
            <a:endParaRPr lang="zh-CN" altLang="en-US" sz="2400" dirty="0"/>
          </a:p>
        </p:txBody>
      </p:sp>
      <p:graphicFrame>
        <p:nvGraphicFramePr>
          <p:cNvPr id="3" name="表格 2"/>
          <p:cNvGraphicFramePr>
            <a:graphicFrameLocks noGrp="1"/>
          </p:cNvGraphicFramePr>
          <p:nvPr/>
        </p:nvGraphicFramePr>
        <p:xfrm>
          <a:off x="2098211" y="2350258"/>
          <a:ext cx="7810064" cy="29260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69740"/>
                <a:gridCol w="771667"/>
                <a:gridCol w="868833"/>
                <a:gridCol w="1709366"/>
                <a:gridCol w="2690458"/>
              </a:tblGrid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数据元素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类型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长度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数据要求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说明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</a:rPr>
                        <a:t>投诉和建议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字符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0-200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非空，用户输入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 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日期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日期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8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系统产生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每一条建议的提交日期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状态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枚举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 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系统反馈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{</a:t>
                      </a:r>
                      <a:r>
                        <a:rPr lang="zh-CN" sz="1600" kern="100">
                          <a:effectLst/>
                        </a:rPr>
                        <a:t>已提交，处理中，已反馈</a:t>
                      </a:r>
                      <a:r>
                        <a:rPr lang="en-US" sz="1600" kern="100">
                          <a:effectLst/>
                        </a:rPr>
                        <a:t>}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反馈时间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日期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8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</a:rPr>
                        <a:t>系统产生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每一条建议的反馈日期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电子邮件地址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字符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30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用户输入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 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联系电话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字符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30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用户输入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 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联系人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字符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20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用户输入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 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4" name="矩形 3"/>
          <p:cNvSpPr/>
          <p:nvPr/>
        </p:nvSpPr>
        <p:spPr>
          <a:xfrm>
            <a:off x="2082749" y="1482762"/>
            <a:ext cx="2157963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lvl="0" indent="-342900" algn="just" defTabSz="-635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"/>
              <a:tabLst>
                <a:tab pos="266700" algn="l"/>
              </a:tabLst>
            </a:pPr>
            <a:r>
              <a:rPr lang="zh-CN" altLang="zh-CN" b="1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投诉和建议信息</a:t>
            </a:r>
            <a:endParaRPr lang="zh-CN" altLang="zh-CN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>
            <a:graphicFrameLocks noGrp="1"/>
          </p:cNvGraphicFramePr>
          <p:nvPr/>
        </p:nvGraphicFramePr>
        <p:xfrm>
          <a:off x="1664773" y="730096"/>
          <a:ext cx="9744755" cy="496766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10890"/>
                <a:gridCol w="1018175"/>
                <a:gridCol w="1888611"/>
                <a:gridCol w="809404"/>
                <a:gridCol w="4517675"/>
              </a:tblGrid>
              <a:tr h="435281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</a:rPr>
                        <a:t>需求编号</a:t>
                      </a:r>
                      <a:endParaRPr lang="zh-CN" sz="2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179" marR="68179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TS-01</a:t>
                      </a:r>
                      <a:endParaRPr lang="zh-CN" sz="2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179" marR="68179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需求名称</a:t>
                      </a:r>
                      <a:endParaRPr lang="zh-CN" sz="2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179" marR="68179" marT="0" marB="0"/>
                </a:tc>
                <a:tc gridSpan="2"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投诉和建议</a:t>
                      </a:r>
                      <a:endParaRPr lang="zh-CN" sz="2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179" marR="68179" marT="0" marB="0"/>
                </a:tc>
                <a:tc hMerge="1">
                  <a:tcPr/>
                </a:tc>
              </a:tr>
              <a:tr h="486829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创建者</a:t>
                      </a:r>
                      <a:endParaRPr lang="zh-CN" sz="2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179" marR="68179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zh-CN" sz="2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179" marR="68179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最后更改者</a:t>
                      </a:r>
                      <a:endParaRPr lang="zh-CN" sz="2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179" marR="68179" marT="0" marB="0"/>
                </a:tc>
                <a:tc gridSpan="2"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 </a:t>
                      </a:r>
                      <a:endParaRPr lang="zh-CN" sz="2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179" marR="68179" marT="0" marB="0"/>
                </a:tc>
                <a:tc hMerge="1">
                  <a:tcPr/>
                </a:tc>
              </a:tr>
              <a:tr h="435281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用户类</a:t>
                      </a:r>
                      <a:endParaRPr lang="zh-CN" sz="2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179" marR="68179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玩家</a:t>
                      </a:r>
                      <a:endParaRPr lang="zh-CN" sz="2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179" marR="68179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需求优先级</a:t>
                      </a:r>
                      <a:endParaRPr lang="zh-CN" sz="2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179" marR="68179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中</a:t>
                      </a:r>
                      <a:endParaRPr lang="zh-CN" sz="2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179" marR="68179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 </a:t>
                      </a:r>
                      <a:endParaRPr lang="zh-CN" sz="2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179" marR="68179" marT="0" marB="0"/>
                </a:tc>
              </a:tr>
              <a:tr h="410053">
                <a:tc gridSpan="2"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用户输入或系统外激励</a:t>
                      </a:r>
                      <a:endParaRPr lang="zh-CN" sz="2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179" marR="68179" marT="0" marB="0"/>
                </a:tc>
                <a:tc hMerge="1">
                  <a:tcPr/>
                </a:tc>
                <a:tc gridSpan="3"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系统响应</a:t>
                      </a:r>
                      <a:endParaRPr lang="zh-CN" sz="2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179" marR="68179" marT="0" marB="0"/>
                </a:tc>
                <a:tc hMerge="1">
                  <a:tcPr/>
                </a:tc>
                <a:tc hMerge="1">
                  <a:tcPr/>
                </a:tc>
              </a:tr>
              <a:tr h="1741123">
                <a:tc gridSpan="2"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玩家进入投诉和建议界面，输入投诉或建议，以及自己的联系信息</a:t>
                      </a:r>
                      <a:endParaRPr lang="zh-CN" sz="2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179" marR="68179" marT="0" marB="0"/>
                </a:tc>
                <a:tc hMerge="1">
                  <a:tcPr/>
                </a:tc>
                <a:tc gridSpan="3"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收到玩家的确认请求后，检查玩家的输入信息是否符合格式，若不符合要求则提示用户重新输入；否则，将玩家输入的信息保存到投诉和建议数据库中，并且提示用户提交成功，将该条建议状态设置为“已提交”</a:t>
                      </a:r>
                      <a:endParaRPr lang="zh-CN" sz="2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179" marR="68179" marT="0" marB="0"/>
                </a:tc>
                <a:tc hMerge="1">
                  <a:tcPr/>
                </a:tc>
                <a:tc hMerge="1">
                  <a:tcPr/>
                </a:tc>
              </a:tr>
              <a:tr h="435281">
                <a:tc gridSpan="5"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功能需求</a:t>
                      </a:r>
                      <a:endParaRPr lang="zh-CN" sz="2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179" marR="68179" marT="0" marB="0"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</a:tr>
              <a:tr h="870563">
                <a:tc gridSpan="5"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1</a:t>
                      </a:r>
                      <a:r>
                        <a:rPr lang="zh-CN" sz="1600" kern="100" dirty="0">
                          <a:effectLst/>
                        </a:rPr>
                        <a:t>、提供用户提交投诉和建议的渠道</a:t>
                      </a:r>
                      <a:endParaRPr lang="zh-CN" sz="2800" kern="100" dirty="0">
                        <a:effectLst/>
                      </a:endParaRPr>
                    </a:p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2</a:t>
                      </a:r>
                      <a:r>
                        <a:rPr lang="zh-CN" sz="1600" kern="100" dirty="0">
                          <a:effectLst/>
                        </a:rPr>
                        <a:t>、反馈用户提交的建议</a:t>
                      </a:r>
                      <a:endParaRPr lang="zh-CN" sz="2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179" marR="68179" marT="0" marB="0"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1086" y="1490098"/>
            <a:ext cx="2331590" cy="1704667"/>
          </a:xfrm>
          <a:prstGeom prst="rect">
            <a:avLst/>
          </a:prstGeom>
        </p:spPr>
      </p:pic>
      <p:grpSp>
        <p:nvGrpSpPr>
          <p:cNvPr id="17" name="组合 16"/>
          <p:cNvGrpSpPr/>
          <p:nvPr/>
        </p:nvGrpSpPr>
        <p:grpSpPr>
          <a:xfrm>
            <a:off x="3289111" y="353692"/>
            <a:ext cx="5472752" cy="6005016"/>
            <a:chOff x="3439236" y="518614"/>
            <a:chExt cx="5472752" cy="6005016"/>
          </a:xfrm>
        </p:grpSpPr>
        <p:grpSp>
          <p:nvGrpSpPr>
            <p:cNvPr id="9" name="组合 8"/>
            <p:cNvGrpSpPr/>
            <p:nvPr/>
          </p:nvGrpSpPr>
          <p:grpSpPr>
            <a:xfrm>
              <a:off x="3439236" y="518614"/>
              <a:ext cx="5472752" cy="6005016"/>
              <a:chOff x="3002508" y="614149"/>
              <a:chExt cx="6305266" cy="5581935"/>
            </a:xfrm>
          </p:grpSpPr>
          <p:sp>
            <p:nvSpPr>
              <p:cNvPr id="2" name="矩形 1"/>
              <p:cNvSpPr/>
              <p:nvPr/>
            </p:nvSpPr>
            <p:spPr>
              <a:xfrm>
                <a:off x="3002508" y="614149"/>
                <a:ext cx="6305266" cy="5581935"/>
              </a:xfrm>
              <a:prstGeom prst="rect">
                <a:avLst/>
              </a:prstGeom>
              <a:noFill/>
              <a:ln w="25400"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" name="椭圆 2"/>
              <p:cNvSpPr/>
              <p:nvPr/>
            </p:nvSpPr>
            <p:spPr>
              <a:xfrm>
                <a:off x="3835021" y="1134284"/>
                <a:ext cx="1214650" cy="1022061"/>
              </a:xfrm>
              <a:prstGeom prst="ellipse">
                <a:avLst/>
              </a:prstGeom>
              <a:solidFill>
                <a:srgbClr val="FFFFCC"/>
              </a:solidFill>
              <a:ln w="254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2000" dirty="0" smtClean="0">
                    <a:solidFill>
                      <a:schemeClr val="tx1"/>
                    </a:solidFill>
                  </a:rPr>
                  <a:t>登陆</a:t>
                </a:r>
                <a:endParaRPr lang="zh-CN" alt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" name="椭圆 3"/>
              <p:cNvSpPr/>
              <p:nvPr/>
            </p:nvSpPr>
            <p:spPr>
              <a:xfrm>
                <a:off x="4954137" y="2060812"/>
                <a:ext cx="2531886" cy="1972102"/>
              </a:xfrm>
              <a:prstGeom prst="ellipse">
                <a:avLst/>
              </a:prstGeom>
              <a:solidFill>
                <a:srgbClr val="FFFFCC"/>
              </a:solidFill>
              <a:ln w="254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2000" dirty="0" smtClean="0">
                    <a:solidFill>
                      <a:schemeClr val="tx1"/>
                    </a:solidFill>
                  </a:rPr>
                  <a:t>游戏</a:t>
                </a:r>
                <a:endParaRPr lang="zh-CN" alt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" name="椭圆 4"/>
              <p:cNvSpPr/>
              <p:nvPr/>
            </p:nvSpPr>
            <p:spPr>
              <a:xfrm>
                <a:off x="3335937" y="4887973"/>
                <a:ext cx="1850662" cy="1160060"/>
              </a:xfrm>
              <a:prstGeom prst="ellipse">
                <a:avLst/>
              </a:prstGeom>
              <a:solidFill>
                <a:srgbClr val="FFFFCC"/>
              </a:solidFill>
              <a:ln w="254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2000" dirty="0" smtClean="0">
                    <a:solidFill>
                      <a:schemeClr val="tx1"/>
                    </a:solidFill>
                  </a:rPr>
                  <a:t>玩家信息管理</a:t>
                </a:r>
                <a:endParaRPr lang="zh-CN" alt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" name="椭圆 5"/>
              <p:cNvSpPr/>
              <p:nvPr/>
            </p:nvSpPr>
            <p:spPr>
              <a:xfrm>
                <a:off x="6571397" y="1007423"/>
                <a:ext cx="1252521" cy="1053389"/>
              </a:xfrm>
              <a:prstGeom prst="ellipse">
                <a:avLst/>
              </a:prstGeom>
              <a:solidFill>
                <a:srgbClr val="FFFFCC"/>
              </a:solidFill>
              <a:ln w="254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2000" dirty="0" smtClean="0">
                    <a:solidFill>
                      <a:schemeClr val="tx1"/>
                    </a:solidFill>
                  </a:rPr>
                  <a:t>信息库</a:t>
                </a:r>
                <a:endParaRPr lang="zh-CN" altLang="en-US" sz="20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8" name="直接箭头连接符 7"/>
              <p:cNvCxnSpPr>
                <a:stCxn id="6" idx="2"/>
              </p:cNvCxnSpPr>
              <p:nvPr/>
            </p:nvCxnSpPr>
            <p:spPr>
              <a:xfrm flipH="1">
                <a:off x="5049672" y="1534117"/>
                <a:ext cx="1521726" cy="1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" name="椭圆 10"/>
            <p:cNvSpPr/>
            <p:nvPr/>
          </p:nvSpPr>
          <p:spPr>
            <a:xfrm>
              <a:off x="7330771" y="5152106"/>
              <a:ext cx="1308794" cy="1247986"/>
            </a:xfrm>
            <a:prstGeom prst="ellipse">
              <a:avLst/>
            </a:prstGeom>
            <a:solidFill>
              <a:srgbClr val="FFFFCC"/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dirty="0" smtClean="0">
                  <a:solidFill>
                    <a:schemeClr val="tx1"/>
                  </a:solidFill>
                </a:rPr>
                <a:t>操作日志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3" name="椭圆 12"/>
            <p:cNvSpPr/>
            <p:nvPr/>
          </p:nvSpPr>
          <p:spPr>
            <a:xfrm>
              <a:off x="5384042" y="4462817"/>
              <a:ext cx="1753737" cy="1172639"/>
            </a:xfrm>
            <a:prstGeom prst="ellipse">
              <a:avLst/>
            </a:prstGeom>
            <a:solidFill>
              <a:srgbClr val="FFFFCC"/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dirty="0" smtClean="0">
                  <a:solidFill>
                    <a:schemeClr val="tx1"/>
                  </a:solidFill>
                </a:rPr>
                <a:t>投诉和</a:t>
              </a:r>
              <a:endParaRPr lang="en-US" altLang="zh-CN" sz="20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zh-CN" altLang="en-US" sz="2000" dirty="0" smtClean="0">
                  <a:solidFill>
                    <a:schemeClr val="tx1"/>
                  </a:solidFill>
                </a:rPr>
                <a:t>建议管理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</p:grpSp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0090" y="2977478"/>
            <a:ext cx="2979788" cy="688876"/>
          </a:xfrm>
          <a:prstGeom prst="rect">
            <a:avLst/>
          </a:prstGeom>
        </p:spPr>
      </p:pic>
      <p:cxnSp>
        <p:nvCxnSpPr>
          <p:cNvPr id="19" name="直接连接符 18"/>
          <p:cNvCxnSpPr>
            <a:stCxn id="10" idx="3"/>
            <a:endCxn id="3" idx="2"/>
          </p:cNvCxnSpPr>
          <p:nvPr/>
        </p:nvCxnSpPr>
        <p:spPr>
          <a:xfrm flipV="1">
            <a:off x="2732676" y="1463014"/>
            <a:ext cx="1279027" cy="879418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>
            <a:stCxn id="10" idx="3"/>
            <a:endCxn id="4" idx="2"/>
          </p:cNvCxnSpPr>
          <p:nvPr/>
        </p:nvCxnSpPr>
        <p:spPr>
          <a:xfrm>
            <a:off x="2732676" y="2342432"/>
            <a:ext cx="2250381" cy="628361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>
            <a:stCxn id="10" idx="3"/>
            <a:endCxn id="5" idx="1"/>
          </p:cNvCxnSpPr>
          <p:nvPr/>
        </p:nvCxnSpPr>
        <p:spPr>
          <a:xfrm>
            <a:off x="2732676" y="2342432"/>
            <a:ext cx="1081079" cy="279178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>
            <a:stCxn id="10" idx="3"/>
            <a:endCxn id="13" idx="1"/>
          </p:cNvCxnSpPr>
          <p:nvPr/>
        </p:nvCxnSpPr>
        <p:spPr>
          <a:xfrm>
            <a:off x="2732676" y="2342432"/>
            <a:ext cx="2758070" cy="212719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>
            <a:stCxn id="14" idx="1"/>
            <a:endCxn id="6" idx="6"/>
          </p:cNvCxnSpPr>
          <p:nvPr/>
        </p:nvCxnSpPr>
        <p:spPr>
          <a:xfrm flipH="1" flipV="1">
            <a:off x="7473928" y="1343389"/>
            <a:ext cx="1646162" cy="1978527"/>
          </a:xfrm>
          <a:prstGeom prst="line">
            <a:avLst/>
          </a:prstGeom>
          <a:ln w="254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>
            <a:stCxn id="14" idx="1"/>
            <a:endCxn id="11" idx="7"/>
          </p:cNvCxnSpPr>
          <p:nvPr/>
        </p:nvCxnSpPr>
        <p:spPr>
          <a:xfrm flipH="1">
            <a:off x="8297772" y="3321916"/>
            <a:ext cx="822318" cy="1848031"/>
          </a:xfrm>
          <a:prstGeom prst="line">
            <a:avLst/>
          </a:prstGeom>
          <a:ln w="254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>
            <a:stCxn id="14" idx="1"/>
            <a:endCxn id="13" idx="7"/>
          </p:cNvCxnSpPr>
          <p:nvPr/>
        </p:nvCxnSpPr>
        <p:spPr>
          <a:xfrm flipH="1">
            <a:off x="6730825" y="3321916"/>
            <a:ext cx="2389265" cy="1147708"/>
          </a:xfrm>
          <a:prstGeom prst="line">
            <a:avLst/>
          </a:prstGeom>
          <a:ln w="254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组合 45"/>
          <p:cNvGrpSpPr/>
          <p:nvPr/>
        </p:nvGrpSpPr>
        <p:grpSpPr>
          <a:xfrm>
            <a:off x="5184826" y="3321916"/>
            <a:ext cx="3935264" cy="2822340"/>
            <a:chOff x="5184826" y="3321916"/>
            <a:chExt cx="3935264" cy="2822340"/>
          </a:xfrm>
        </p:grpSpPr>
        <p:cxnSp>
          <p:nvCxnSpPr>
            <p:cNvPr id="34" name="直接连接符 33"/>
            <p:cNvCxnSpPr>
              <a:stCxn id="14" idx="1"/>
            </p:cNvCxnSpPr>
            <p:nvPr/>
          </p:nvCxnSpPr>
          <p:spPr>
            <a:xfrm flipH="1">
              <a:off x="6110785" y="3321916"/>
              <a:ext cx="3009305" cy="2813799"/>
            </a:xfrm>
            <a:prstGeom prst="line">
              <a:avLst/>
            </a:prstGeom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/>
            <p:cNvCxnSpPr>
              <a:endCxn id="5" idx="6"/>
            </p:cNvCxnSpPr>
            <p:nvPr/>
          </p:nvCxnSpPr>
          <p:spPr>
            <a:xfrm flipH="1" flipV="1">
              <a:off x="5184826" y="5575442"/>
              <a:ext cx="925959" cy="568814"/>
            </a:xfrm>
            <a:prstGeom prst="line">
              <a:avLst/>
            </a:prstGeom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6" name="图片 5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874"/>
          <a:stretch>
            <a:fillRect/>
          </a:stretch>
        </p:blipFill>
        <p:spPr>
          <a:xfrm>
            <a:off x="440736" y="4009277"/>
            <a:ext cx="2289812" cy="1720239"/>
          </a:xfrm>
          <a:prstGeom prst="rect">
            <a:avLst/>
          </a:prstGeom>
        </p:spPr>
      </p:pic>
      <p:grpSp>
        <p:nvGrpSpPr>
          <p:cNvPr id="61" name="组合 60"/>
          <p:cNvGrpSpPr/>
          <p:nvPr/>
        </p:nvGrpSpPr>
        <p:grpSpPr>
          <a:xfrm>
            <a:off x="2730548" y="2997038"/>
            <a:ext cx="2503369" cy="1887177"/>
            <a:chOff x="2730548" y="2997038"/>
            <a:chExt cx="2503369" cy="1887177"/>
          </a:xfrm>
        </p:grpSpPr>
        <p:cxnSp>
          <p:nvCxnSpPr>
            <p:cNvPr id="58" name="直接连接符 57"/>
            <p:cNvCxnSpPr>
              <a:stCxn id="56" idx="3"/>
            </p:cNvCxnSpPr>
            <p:nvPr/>
          </p:nvCxnSpPr>
          <p:spPr>
            <a:xfrm flipV="1">
              <a:off x="2730548" y="2997038"/>
              <a:ext cx="2252509" cy="1872359"/>
            </a:xfrm>
            <a:prstGeom prst="line">
              <a:avLst/>
            </a:prstGeom>
            <a:ln w="254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连接符 59"/>
            <p:cNvCxnSpPr>
              <a:stCxn id="56" idx="3"/>
              <a:endCxn id="13" idx="2"/>
            </p:cNvCxnSpPr>
            <p:nvPr/>
          </p:nvCxnSpPr>
          <p:spPr>
            <a:xfrm>
              <a:off x="2730548" y="4869397"/>
              <a:ext cx="2503369" cy="14818"/>
            </a:xfrm>
            <a:prstGeom prst="line">
              <a:avLst/>
            </a:prstGeom>
            <a:ln w="254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6" name="文本框 65"/>
          <p:cNvSpPr txBox="1"/>
          <p:nvPr/>
        </p:nvSpPr>
        <p:spPr>
          <a:xfrm>
            <a:off x="957435" y="3270058"/>
            <a:ext cx="1419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注册玩家</a:t>
            </a:r>
            <a:endParaRPr lang="zh-CN" altLang="en-US" dirty="0"/>
          </a:p>
        </p:txBody>
      </p:sp>
      <p:sp>
        <p:nvSpPr>
          <p:cNvPr id="67" name="文本框 66"/>
          <p:cNvSpPr txBox="1"/>
          <p:nvPr/>
        </p:nvSpPr>
        <p:spPr>
          <a:xfrm>
            <a:off x="957435" y="5830103"/>
            <a:ext cx="1419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游客玩家</a:t>
            </a:r>
            <a:endParaRPr lang="zh-CN" altLang="en-US" dirty="0"/>
          </a:p>
        </p:txBody>
      </p:sp>
      <p:sp>
        <p:nvSpPr>
          <p:cNvPr id="68" name="文本框 67"/>
          <p:cNvSpPr txBox="1"/>
          <p:nvPr/>
        </p:nvSpPr>
        <p:spPr>
          <a:xfrm>
            <a:off x="9878989" y="3698657"/>
            <a:ext cx="1419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管理员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858829" y="624110"/>
            <a:ext cx="8911687" cy="1280890"/>
          </a:xfrm>
        </p:spPr>
        <p:txBody>
          <a:bodyPr/>
          <a:lstStyle/>
          <a:p>
            <a:r>
              <a:rPr lang="zh-CN" altLang="en-US" dirty="0" smtClean="0"/>
              <a:t>斗地主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96851" y="1583029"/>
            <a:ext cx="8915400" cy="3777622"/>
          </a:xfrm>
        </p:spPr>
        <p:txBody>
          <a:bodyPr>
            <a:normAutofit/>
          </a:bodyPr>
          <a:lstStyle/>
          <a:p>
            <a:r>
              <a:rPr lang="zh-CN" altLang="en-US" sz="2000" dirty="0" smtClean="0"/>
              <a:t>喜闻乐见、喜大普奔</a:t>
            </a:r>
            <a:endParaRPr lang="en-US" altLang="zh-CN" sz="2000" dirty="0" smtClean="0"/>
          </a:p>
          <a:p>
            <a:r>
              <a:rPr lang="zh-CN" altLang="en-US" sz="2000" dirty="0"/>
              <a:t>容易</a:t>
            </a:r>
            <a:r>
              <a:rPr lang="zh-CN" altLang="en-US" sz="2000" dirty="0" smtClean="0"/>
              <a:t>上手、几乎人人都会</a:t>
            </a:r>
            <a:endParaRPr lang="zh-CN" altLang="en-US" sz="20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2989" y="3799912"/>
            <a:ext cx="4603124" cy="2761874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108361" y="3181082"/>
            <a:ext cx="32068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/>
              <a:t>熟悉的声音响起来</a:t>
            </a:r>
            <a:r>
              <a:rPr lang="en-US" altLang="zh-CN" sz="2000" dirty="0" smtClean="0"/>
              <a:t>~</a:t>
            </a:r>
            <a:endParaRPr lang="zh-CN" altLang="en-US" sz="2000" dirty="0"/>
          </a:p>
        </p:txBody>
      </p:sp>
      <p:pic>
        <p:nvPicPr>
          <p:cNvPr id="6" name="欢乐斗地主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402651" y="798770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3" dur="10655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765183" y="2923504"/>
            <a:ext cx="34257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/>
              <a:t>Thank you</a:t>
            </a:r>
            <a:r>
              <a:rPr lang="zh-CN" altLang="en-US" sz="3200" dirty="0" smtClean="0"/>
              <a:t>！</a:t>
            </a:r>
            <a:endParaRPr lang="zh-CN" altLang="en-US" sz="3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42919" y="611231"/>
            <a:ext cx="8911687" cy="1280890"/>
          </a:xfrm>
        </p:spPr>
        <p:txBody>
          <a:bodyPr/>
          <a:lstStyle/>
          <a:p>
            <a:r>
              <a:rPr lang="zh-CN" altLang="en-US" dirty="0" smtClean="0"/>
              <a:t>怎样实现斗地主？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739206" y="1892121"/>
            <a:ext cx="8915400" cy="3777622"/>
          </a:xfrm>
        </p:spPr>
        <p:txBody>
          <a:bodyPr>
            <a:normAutofit/>
          </a:bodyPr>
          <a:lstStyle/>
          <a:p>
            <a:r>
              <a:rPr lang="zh-CN" altLang="en-US" sz="2000" dirty="0" smtClean="0"/>
              <a:t>洗牌、码牌、摸牌、看牌、摸牌、看牌、胡了</a:t>
            </a:r>
            <a:r>
              <a:rPr lang="en-US" altLang="zh-CN" sz="2000" dirty="0" smtClean="0"/>
              <a:t>……</a:t>
            </a:r>
            <a:endParaRPr lang="en-US" altLang="zh-CN" sz="2000" dirty="0" smtClean="0"/>
          </a:p>
          <a:p>
            <a:endParaRPr lang="en-US" altLang="zh-CN" sz="2000" dirty="0"/>
          </a:p>
          <a:p>
            <a:r>
              <a:rPr lang="zh-CN" altLang="en-US" sz="2000" dirty="0" smtClean="0"/>
              <a:t>洗牌、发牌、打牌、赢了</a:t>
            </a:r>
            <a:r>
              <a:rPr lang="en-US" altLang="zh-CN" sz="2000" dirty="0" smtClean="0"/>
              <a:t>……</a:t>
            </a:r>
            <a:endParaRPr lang="zh-CN" altLang="en-US" sz="2000" dirty="0"/>
          </a:p>
        </p:txBody>
      </p:sp>
      <p:grpSp>
        <p:nvGrpSpPr>
          <p:cNvPr id="10" name="组合 9"/>
          <p:cNvGrpSpPr/>
          <p:nvPr/>
        </p:nvGrpSpPr>
        <p:grpSpPr>
          <a:xfrm>
            <a:off x="7001302" y="774257"/>
            <a:ext cx="4599296" cy="5418667"/>
            <a:chOff x="5022376" y="719666"/>
            <a:chExt cx="4599296" cy="5418667"/>
          </a:xfrm>
        </p:grpSpPr>
        <p:graphicFrame>
          <p:nvGraphicFramePr>
            <p:cNvPr id="4" name="图示 3"/>
            <p:cNvGraphicFramePr/>
            <p:nvPr/>
          </p:nvGraphicFramePr>
          <p:xfrm>
            <a:off x="5022376" y="719666"/>
            <a:ext cx="4599296" cy="5418667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1" r:lo="rId2" r:qs="rId3" r:cs="rId4"/>
            </a:graphicData>
          </a:graphic>
        </p:graphicFrame>
        <p:sp>
          <p:nvSpPr>
            <p:cNvPr id="9" name="右弧形箭头 8"/>
            <p:cNvSpPr/>
            <p:nvPr/>
          </p:nvSpPr>
          <p:spPr>
            <a:xfrm flipV="1">
              <a:off x="8202305" y="4435522"/>
              <a:ext cx="873456" cy="1460310"/>
            </a:xfrm>
            <a:prstGeom prst="curvedLeftArrow">
              <a:avLst/>
            </a:prstGeom>
            <a:solidFill>
              <a:srgbClr val="CFADA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11" name="图片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862" y="3850002"/>
            <a:ext cx="2290265" cy="229026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9319" y="3850002"/>
            <a:ext cx="4176381" cy="250645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9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内容占位符 3"/>
          <p:cNvGraphicFramePr>
            <a:graphicFrameLocks noGrp="1"/>
          </p:cNvGraphicFramePr>
          <p:nvPr>
            <p:ph idx="1"/>
          </p:nvPr>
        </p:nvGraphicFramePr>
        <p:xfrm>
          <a:off x="-1197177" y="1837387"/>
          <a:ext cx="9710111" cy="43315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grpSp>
        <p:nvGrpSpPr>
          <p:cNvPr id="5" name="组合 4"/>
          <p:cNvGrpSpPr/>
          <p:nvPr/>
        </p:nvGrpSpPr>
        <p:grpSpPr>
          <a:xfrm>
            <a:off x="6705088" y="774257"/>
            <a:ext cx="4599296" cy="5418667"/>
            <a:chOff x="5022376" y="719666"/>
            <a:chExt cx="4599296" cy="5418667"/>
          </a:xfrm>
        </p:grpSpPr>
        <p:graphicFrame>
          <p:nvGraphicFramePr>
            <p:cNvPr id="6" name="图示 5"/>
            <p:cNvGraphicFramePr/>
            <p:nvPr/>
          </p:nvGraphicFramePr>
          <p:xfrm>
            <a:off x="5022376" y="719666"/>
            <a:ext cx="4599296" cy="5418667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6" r:lo="rId7" r:qs="rId8" r:cs="rId9"/>
            </a:graphicData>
          </a:graphic>
        </p:graphicFrame>
        <p:sp>
          <p:nvSpPr>
            <p:cNvPr id="7" name="右弧形箭头 6"/>
            <p:cNvSpPr/>
            <p:nvPr/>
          </p:nvSpPr>
          <p:spPr>
            <a:xfrm flipV="1">
              <a:off x="8202305" y="4435522"/>
              <a:ext cx="873456" cy="1460310"/>
            </a:xfrm>
            <a:prstGeom prst="curvedLeftArrow">
              <a:avLst/>
            </a:prstGeom>
            <a:solidFill>
              <a:srgbClr val="CFADAA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9" name="直接箭头连接符 8"/>
          <p:cNvCxnSpPr/>
          <p:nvPr/>
        </p:nvCxnSpPr>
        <p:spPr>
          <a:xfrm flipV="1">
            <a:off x="6194738" y="1081825"/>
            <a:ext cx="1777285" cy="39666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842299" y="596815"/>
            <a:ext cx="4667684" cy="808905"/>
          </a:xfrm>
        </p:spPr>
        <p:txBody>
          <a:bodyPr/>
          <a:lstStyle/>
          <a:p>
            <a:r>
              <a:rPr lang="zh-CN" altLang="en-US" dirty="0" smtClean="0"/>
              <a:t>直接写一个游戏过程？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8717" y="1628634"/>
            <a:ext cx="8915400" cy="3777622"/>
          </a:xfrm>
        </p:spPr>
        <p:txBody>
          <a:bodyPr/>
          <a:lstStyle/>
          <a:p>
            <a:r>
              <a:rPr lang="zh-CN" altLang="en-US" dirty="0" smtClean="0"/>
              <a:t>不可持续</a:t>
            </a:r>
            <a:endParaRPr lang="en-US" altLang="zh-CN" dirty="0" smtClean="0"/>
          </a:p>
          <a:p>
            <a:r>
              <a:rPr lang="zh-CN" altLang="en-US" dirty="0"/>
              <a:t>不健壮</a:t>
            </a:r>
            <a:endParaRPr lang="en-US" altLang="zh-CN" dirty="0" smtClean="0"/>
          </a:p>
          <a:p>
            <a:r>
              <a:rPr lang="zh-CN" altLang="en-US" dirty="0" smtClean="0"/>
              <a:t>优雅</a:t>
            </a:r>
            <a:endParaRPr lang="en-US" altLang="zh-CN" dirty="0" smtClean="0"/>
          </a:p>
          <a:p>
            <a:r>
              <a:rPr lang="zh-CN" altLang="en-US" dirty="0" smtClean="0"/>
              <a:t>不环保</a:t>
            </a:r>
            <a:endParaRPr lang="en-US" altLang="zh-CN" dirty="0" smtClean="0"/>
          </a:p>
          <a:p>
            <a:r>
              <a:rPr lang="zh-CN" altLang="en-US" dirty="0"/>
              <a:t>满足</a:t>
            </a:r>
            <a:r>
              <a:rPr lang="zh-CN" altLang="en-US" dirty="0" smtClean="0"/>
              <a:t>不了玩家需求</a:t>
            </a:r>
            <a:endParaRPr lang="en-US" altLang="zh-CN" dirty="0" smtClean="0"/>
          </a:p>
          <a:p>
            <a:r>
              <a:rPr lang="zh-CN" altLang="en-US" dirty="0"/>
              <a:t>满足</a:t>
            </a:r>
            <a:r>
              <a:rPr lang="zh-CN" altLang="en-US" dirty="0" smtClean="0"/>
              <a:t>不了运营者的</a:t>
            </a:r>
            <a:endParaRPr lang="en-US" altLang="zh-CN" dirty="0" smtClean="0"/>
          </a:p>
          <a:p>
            <a:pPr marL="0" indent="0">
              <a:buNone/>
            </a:pPr>
            <a:r>
              <a:rPr lang="zh-CN" altLang="en-US" dirty="0" smtClean="0"/>
              <a:t>经营需求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9779" y="1628633"/>
            <a:ext cx="7912989" cy="439002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7347" y="1849938"/>
            <a:ext cx="6119984" cy="486433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14655" y="553917"/>
            <a:ext cx="2333916" cy="863496"/>
          </a:xfrm>
        </p:spPr>
        <p:txBody>
          <a:bodyPr/>
          <a:lstStyle/>
          <a:p>
            <a:r>
              <a:rPr lang="zh-CN" altLang="en-US" dirty="0" smtClean="0"/>
              <a:t>某</a:t>
            </a:r>
            <a:r>
              <a:rPr lang="en-US" altLang="zh-CN" dirty="0" smtClean="0"/>
              <a:t>T</a:t>
            </a:r>
            <a:r>
              <a:rPr lang="zh-CN" altLang="en-US" dirty="0" smtClean="0"/>
              <a:t>公司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613" y="1487606"/>
            <a:ext cx="4572000" cy="2743200"/>
          </a:xfr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4334" y="1487606"/>
            <a:ext cx="4686300" cy="27432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650" y="2140564"/>
            <a:ext cx="7475312" cy="325414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6306" y="2777711"/>
            <a:ext cx="6453713" cy="356298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371" y="1894043"/>
            <a:ext cx="5697288" cy="426109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74059" y="555871"/>
            <a:ext cx="8911687" cy="1280890"/>
          </a:xfrm>
        </p:spPr>
        <p:txBody>
          <a:bodyPr/>
          <a:lstStyle/>
          <a:p>
            <a:r>
              <a:rPr lang="en-US" altLang="zh-CN" dirty="0" smtClean="0"/>
              <a:t>shell + interface+ </a:t>
            </a:r>
            <a:r>
              <a:rPr lang="en-US" altLang="zh-CN" dirty="0"/>
              <a:t>warehouse</a:t>
            </a:r>
            <a:endParaRPr lang="zh-CN" altLang="en-US" dirty="0"/>
          </a:p>
        </p:txBody>
      </p:sp>
      <p:graphicFrame>
        <p:nvGraphicFramePr>
          <p:cNvPr id="4" name="图示 3"/>
          <p:cNvGraphicFramePr/>
          <p:nvPr/>
        </p:nvGraphicFramePr>
        <p:xfrm>
          <a:off x="1534997" y="1245105"/>
          <a:ext cx="8795907" cy="54491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图示 2"/>
          <p:cNvGraphicFramePr/>
          <p:nvPr/>
        </p:nvGraphicFramePr>
        <p:xfrm>
          <a:off x="755015" y="544195"/>
          <a:ext cx="11165840" cy="62376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丝状">
  <a:themeElements>
    <a:clrScheme name="丝状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丝状">
      <a:majorFont>
        <a:latin typeface="Century Gothic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丝状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0</TotalTime>
  <Words>10184</Words>
  <Application>WPS 演示</Application>
  <PresentationFormat>宽屏</PresentationFormat>
  <Paragraphs>1143</Paragraphs>
  <Slides>30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42" baseType="lpstr">
      <vt:lpstr>Arial</vt:lpstr>
      <vt:lpstr>宋体</vt:lpstr>
      <vt:lpstr>Wingdings</vt:lpstr>
      <vt:lpstr>Wingdings 3</vt:lpstr>
      <vt:lpstr>Arial</vt:lpstr>
      <vt:lpstr>李旭科书法 v1.4</vt:lpstr>
      <vt:lpstr>Times New Roman</vt:lpstr>
      <vt:lpstr>幼圆</vt:lpstr>
      <vt:lpstr>Century Gothic</vt:lpstr>
      <vt:lpstr>微软雅黑</vt:lpstr>
      <vt:lpstr>Calibri</vt:lpstr>
      <vt:lpstr>丝状</vt:lpstr>
      <vt:lpstr>面向对象程序设计</vt:lpstr>
      <vt:lpstr>PowerPoint 演示文稿</vt:lpstr>
      <vt:lpstr>斗地主</vt:lpstr>
      <vt:lpstr>怎样实现斗地主？</vt:lpstr>
      <vt:lpstr>PowerPoint 演示文稿</vt:lpstr>
      <vt:lpstr>直接写一个游戏过程？</vt:lpstr>
      <vt:lpstr>某T公司</vt:lpstr>
      <vt:lpstr>shell + interface+ warehouse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yihao liu</dc:creator>
  <cp:lastModifiedBy>1</cp:lastModifiedBy>
  <cp:revision>92</cp:revision>
  <dcterms:created xsi:type="dcterms:W3CDTF">2016-10-19T13:13:00Z</dcterms:created>
  <dcterms:modified xsi:type="dcterms:W3CDTF">2016-12-01T18:33:36Z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2052-10.1.0.6065</vt:lpwstr>
  </property>
</Properties>
</file>